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74" r:id="rId4"/>
    <p:sldId id="275" r:id="rId5"/>
    <p:sldId id="276" r:id="rId6"/>
    <p:sldId id="277" r:id="rId7"/>
    <p:sldId id="278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54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AA52FF-6CB7-4CF8-B899-94F7EC134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7237FE6-C080-4F5A-97EC-030B99324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B8A4D87-948E-4EA4-9934-A2F02FB54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FEFA-B979-4D48-8A17-ACA229444A6B}" type="datetimeFigureOut">
              <a:rPr lang="es-MX" smtClean="0"/>
              <a:t>30/01/2020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5678730-4E82-40E5-BB08-71DB359D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8F92718-197C-4D22-8E15-B702BABDA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5150-9CBD-44C0-AA5D-08D71CBB5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602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08E614-F387-4CFE-BC63-3CD992D85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B97ECC2-97EE-4606-8DBE-74721573B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9B3B688-33CD-4FA7-A063-8C39C7674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FEFA-B979-4D48-8A17-ACA229444A6B}" type="datetimeFigureOut">
              <a:rPr lang="es-MX" smtClean="0"/>
              <a:t>30/01/2020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A71866B-C460-477C-B82C-156CD7EE9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EAC2B6C-5B5C-433E-B23A-6F023164A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5150-9CBD-44C0-AA5D-08D71CBB5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311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75DD677-92D8-4AC8-984B-D3A2574C2D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60A7027-73FC-4A2C-AE50-8FA0DDCB6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5581FB8-5BDB-4AAF-A883-91D8EADC8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FEFA-B979-4D48-8A17-ACA229444A6B}" type="datetimeFigureOut">
              <a:rPr lang="es-MX" smtClean="0"/>
              <a:t>30/01/2020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FECF6BB-66EF-4B2B-A40B-F5AC757FD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322C7E6-7AF2-49FD-97C6-FEF3A1D0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5150-9CBD-44C0-AA5D-08D71CBB5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804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A5D3EC-8789-4ED9-89A3-B43A68D4D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7B42B0-B787-41DC-8E3B-A8E19BA7D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DE05224-C3C1-436F-8CBC-1D358C1D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FEFA-B979-4D48-8A17-ACA229444A6B}" type="datetimeFigureOut">
              <a:rPr lang="es-MX" smtClean="0"/>
              <a:t>30/01/2020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149EB99-E298-4CCA-A305-A3DE317F9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644FD16-EC00-424B-A3CA-0D47BE66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5150-9CBD-44C0-AA5D-08D71CBB5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523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DE53F5-AA8C-4003-AA6F-15878655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72542B1-233D-4CFA-94AB-514BB0496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B5E3426-D5D5-401E-91AF-1F2DA3FE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FEFA-B979-4D48-8A17-ACA229444A6B}" type="datetimeFigureOut">
              <a:rPr lang="es-MX" smtClean="0"/>
              <a:t>30/01/2020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03B1709-61D7-4C71-B03F-0C3293289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D4EEBCE-82DF-4955-8761-92B17CC30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5150-9CBD-44C0-AA5D-08D71CBB5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2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F7C013-8D4A-4A7E-BE9E-4655D12BA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43402EF-C333-445C-93A4-969B983F1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C56C761-F232-4AE2-BC62-E34127842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7D0C368-2969-476D-9167-8301A6BBE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FEFA-B979-4D48-8A17-ACA229444A6B}" type="datetimeFigureOut">
              <a:rPr lang="es-MX" smtClean="0"/>
              <a:t>30/01/2020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DE8C80C-C86F-4FB6-A086-B47B1DFFE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03EEBC7-328F-4F85-A7E8-20813E3D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5150-9CBD-44C0-AA5D-08D71CBB5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8743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989BF2-7532-4D49-BE5B-028957D66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D919419-3076-455E-9B31-E22C007C7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321A479-74D7-4172-92DE-D2D479424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96840A9-21E2-4C95-AFE5-9B60E7E8C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7284597-E0EE-4CA8-AD11-68FE131DC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11C4B79B-95C8-488C-9DD9-51EE24323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FEFA-B979-4D48-8A17-ACA229444A6B}" type="datetimeFigureOut">
              <a:rPr lang="es-MX" smtClean="0"/>
              <a:t>30/01/2020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3F49472-58F5-43AE-A80E-4944CA70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0896CE7-706A-4D7D-A5F1-C2EF14A6D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5150-9CBD-44C0-AA5D-08D71CBB5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864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8CD682-91F4-4708-BC0C-96273D3BB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E6DBD37F-CF3F-4A8E-B12A-419C27AB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FEFA-B979-4D48-8A17-ACA229444A6B}" type="datetimeFigureOut">
              <a:rPr lang="es-MX" smtClean="0"/>
              <a:t>30/01/2020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149179ED-F046-4DC7-A848-6EF8E17E8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14F7AE3-45CB-4BA7-9E80-8503E7A0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5150-9CBD-44C0-AA5D-08D71CBB5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252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A6AD9B55-3AA9-4E57-AA07-8BD1C3B59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FEFA-B979-4D48-8A17-ACA229444A6B}" type="datetimeFigureOut">
              <a:rPr lang="es-MX" smtClean="0"/>
              <a:t>30/01/2020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A53FC61-19F4-4BFC-8F4F-D032A71A2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D4FBF08-4D83-453B-9E4B-0F055E6B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5150-9CBD-44C0-AA5D-08D71CBB5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860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796E97-FBDE-43CB-A2C2-ED02A2B70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C60E4B2-2A95-4589-B8D2-ACD8F0DE0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C3EAA65-B15B-40D9-9C48-D7A9298CF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082AF5B-83CB-4C2B-BA0E-48B015AE9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FEFA-B979-4D48-8A17-ACA229444A6B}" type="datetimeFigureOut">
              <a:rPr lang="es-MX" smtClean="0"/>
              <a:t>30/01/2020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117E5A4-9B0A-4BF5-9119-EDF1D9BCB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6F9A96C-B22A-4307-9BB6-664CFE208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5150-9CBD-44C0-AA5D-08D71CBB5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534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D0D31C-A5DE-40DE-ACEB-3795D474C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1B59B36-B831-4277-88B3-DBAE5C883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CCA6296-DE96-4F0A-A0E4-F66CDD2D3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4E5882-6BEF-42DF-BA50-E9ADD552C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FEFA-B979-4D48-8A17-ACA229444A6B}" type="datetimeFigureOut">
              <a:rPr lang="es-MX" smtClean="0"/>
              <a:t>30/01/2020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A93ADFB-C5D3-4010-BD20-AFE25E823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2F647C8-AF7C-4C0F-8C66-46BDED9BB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5150-9CBD-44C0-AA5D-08D71CBB5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581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DB71D5D8-B4C0-4FFD-83A7-982EACD97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8DE8AB2-FBF3-4E56-8D95-D5927E7D4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A7DA2E7-DDD9-46A1-B1C5-B5D86E7C4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DFEFA-B979-4D48-8A17-ACA229444A6B}" type="datetimeFigureOut">
              <a:rPr lang="es-MX" smtClean="0"/>
              <a:t>30/01/2020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8CB740C-A119-405C-9C18-F48A8A517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BBF0765-878D-451F-B56E-01C5C2506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25150-9CBD-44C0-AA5D-08D71CBB5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373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311" y="2122714"/>
            <a:ext cx="4130992" cy="3974921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  <p:pic>
        <p:nvPicPr>
          <p:cNvPr id="5" name="Picture 2" descr="C:\Users\User\Downloads\portada cuaresmales final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6" t="11687" r="5331" b="80759"/>
          <a:stretch/>
        </p:blipFill>
        <p:spPr bwMode="auto">
          <a:xfrm>
            <a:off x="2721429" y="375250"/>
            <a:ext cx="6548621" cy="825161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CuadroTexto"/>
          <p:cNvSpPr txBox="1"/>
          <p:nvPr/>
        </p:nvSpPr>
        <p:spPr>
          <a:xfrm>
            <a:off x="1066511" y="1801614"/>
            <a:ext cx="3668774" cy="2543659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chemeClr val="accent1">
                    <a:lumMod val="50000"/>
                  </a:schemeClr>
                </a:solidFill>
                <a:latin typeface="Edwardian Script ITC" panose="030303020407070D0804" pitchFamily="66" charset="0"/>
              </a:rPr>
              <a:t>Ejercicios Espirituales</a:t>
            </a:r>
          </a:p>
        </p:txBody>
      </p:sp>
      <p:sp>
        <p:nvSpPr>
          <p:cNvPr id="7" name="5 CuadroTexto"/>
          <p:cNvSpPr txBox="1"/>
          <p:nvPr/>
        </p:nvSpPr>
        <p:spPr>
          <a:xfrm>
            <a:off x="1521988" y="5070005"/>
            <a:ext cx="2952328" cy="707886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ADULTOS</a:t>
            </a:r>
          </a:p>
        </p:txBody>
      </p:sp>
    </p:spTree>
    <p:extLst>
      <p:ext uri="{BB962C8B-B14F-4D97-AF65-F5344CB8AC3E}">
        <p14:creationId xmlns:p14="http://schemas.microsoft.com/office/powerpoint/2010/main" val="277762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579064" y="724877"/>
            <a:ext cx="70121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Celebración Penitencial</a:t>
            </a:r>
            <a:endParaRPr lang="es-ES" sz="5400" b="1" cap="none" spc="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El Gozo de volver a Dios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3400" y="5990550"/>
            <a:ext cx="3461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Canto </a:t>
            </a:r>
            <a:r>
              <a:rPr lang="es-MX" dirty="0"/>
              <a:t>con Marcos </a:t>
            </a:r>
            <a:r>
              <a:rPr lang="es-MX" dirty="0" err="1"/>
              <a:t>Brunet</a:t>
            </a:r>
            <a:r>
              <a:rPr lang="es-MX" dirty="0"/>
              <a:t> ‘La cruz’ https://youtu.be/guFQ9f873_Y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14339" r="2434" b="16060"/>
          <a:stretch/>
        </p:blipFill>
        <p:spPr>
          <a:xfrm>
            <a:off x="6993175" y="3151748"/>
            <a:ext cx="4061067" cy="2166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76" y="2775751"/>
            <a:ext cx="4041648" cy="291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06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56857" y="213129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dirty="0"/>
              <a:t>Señor y Padre nuestro que nos diste la vida, por la pasión de tu Hijo concédenos por sus méritos y por nuestra penitencia, merezcamos participar con todos los hombres de su Resurrección. Por Jesucristo, nuestro Señor. </a:t>
            </a:r>
            <a:endParaRPr lang="es-MX" dirty="0" smtClean="0"/>
          </a:p>
          <a:p>
            <a:pPr algn="ctr"/>
            <a:r>
              <a:rPr lang="es-MX" dirty="0" smtClean="0"/>
              <a:t>Amén</a:t>
            </a:r>
            <a:r>
              <a:rPr lang="es-MX" dirty="0"/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961024" y="659564"/>
            <a:ext cx="4269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Oración inicial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927" y="3906647"/>
            <a:ext cx="3283643" cy="25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42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29471" y="583363"/>
            <a:ext cx="619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Liturgia de la Palabra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31155" y="1537509"/>
            <a:ext cx="6390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Primera Lectura Nehemías </a:t>
            </a:r>
            <a:r>
              <a:rPr lang="es-MX" dirty="0"/>
              <a:t>8, 13-18 «La fiesta de los Tabernáculos»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31155" y="2275852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Salmo 100 </a:t>
            </a:r>
            <a:r>
              <a:rPr lang="es-MX" dirty="0"/>
              <a:t>(99</a:t>
            </a:r>
            <a:r>
              <a:rPr lang="es-MX" dirty="0" smtClean="0"/>
              <a:t>) </a:t>
            </a:r>
            <a:r>
              <a:rPr lang="es-MX" dirty="0"/>
              <a:t>de acción de gracias </a:t>
            </a:r>
            <a:endParaRPr lang="es-MX" dirty="0" smtClean="0"/>
          </a:p>
          <a:p>
            <a:r>
              <a:rPr lang="es-MX" dirty="0" smtClean="0"/>
              <a:t>R</a:t>
            </a:r>
            <a:r>
              <a:rPr lang="es-MX" dirty="0"/>
              <a:t>: ‘Acudan con gozo a su presencia’ Salmo </a:t>
            </a:r>
            <a:r>
              <a:rPr lang="es-MX" dirty="0" smtClean="0"/>
              <a:t>¡</a:t>
            </a:r>
            <a:r>
              <a:rPr lang="es-MX" dirty="0"/>
              <a:t>Aclama al Señor, tierra entera! ¡Sirvan al Señor con alegría, acudan con gozo a su presencia!</a:t>
            </a:r>
          </a:p>
          <a:p>
            <a:r>
              <a:rPr lang="es-MX" dirty="0"/>
              <a:t>Sepan que el Señor es Dios: Él nos ha hecho y a Él pertenecemos. ¡Somos su pueblo, el rebaño que </a:t>
            </a:r>
            <a:r>
              <a:rPr lang="es-MX" dirty="0" smtClean="0"/>
              <a:t>apacienta</a:t>
            </a:r>
            <a:r>
              <a:rPr lang="es-MX" dirty="0"/>
              <a:t>!</a:t>
            </a:r>
          </a:p>
          <a:p>
            <a:r>
              <a:rPr lang="es-MX" dirty="0"/>
              <a:t>Acudid con gozo a su presencia, cruzad sus puertas dando gracias, sus atrios con alabanzas. ¡Dadle gracias y bendecid su nombre!</a:t>
            </a:r>
          </a:p>
          <a:p>
            <a:r>
              <a:rPr lang="es-MX" dirty="0"/>
              <a:t>Porque el Señor es bueno, su bondad perdura por siempre, su fidelidad por generaciones.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031155" y="554317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Segunda lectura 1Pedro 3, 8-10</a:t>
            </a:r>
          </a:p>
          <a:p>
            <a:endParaRPr lang="es-MX" dirty="0" smtClean="0"/>
          </a:p>
          <a:p>
            <a:r>
              <a:rPr lang="es-MX" dirty="0" smtClean="0"/>
              <a:t>Proclamación </a:t>
            </a:r>
            <a:r>
              <a:rPr lang="es-MX" dirty="0"/>
              <a:t>del Santo Evangelio </a:t>
            </a:r>
            <a:r>
              <a:rPr lang="es-MX" dirty="0" err="1"/>
              <a:t>Jn</a:t>
            </a:r>
            <a:r>
              <a:rPr lang="es-MX" dirty="0"/>
              <a:t> 14, 27-31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6747" t="1411" r="7676" b="663"/>
          <a:stretch/>
        </p:blipFill>
        <p:spPr>
          <a:xfrm>
            <a:off x="7859486" y="2656852"/>
            <a:ext cx="3312008" cy="2675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43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62590" y="485393"/>
            <a:ext cx="10045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Contemplamos a Jesús Crucificado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83771" y="57401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Canto: ‘Hazme un instrumento de tu paz’ (‘Oración de San Francisco de </a:t>
            </a:r>
            <a:r>
              <a:rPr lang="es-MX" dirty="0" err="1"/>
              <a:t>Asis</a:t>
            </a:r>
            <a:r>
              <a:rPr lang="es-MX" dirty="0"/>
              <a:t>’) </a:t>
            </a:r>
            <a:r>
              <a:rPr lang="es-MX" dirty="0" smtClean="0"/>
              <a:t>https</a:t>
            </a:r>
            <a:r>
              <a:rPr lang="es-MX" dirty="0"/>
              <a:t>://youtu.be/BDOqyGNB2qg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239" y="1992085"/>
            <a:ext cx="2272589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450" y="1992085"/>
            <a:ext cx="28575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5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879117" y="441849"/>
            <a:ext cx="6499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Examen de conciencia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08314" y="1876923"/>
            <a:ext cx="89262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• ¿Busco agradar a Dios? </a:t>
            </a:r>
            <a:endParaRPr lang="es-MX" dirty="0" smtClean="0"/>
          </a:p>
          <a:p>
            <a:r>
              <a:rPr lang="es-MX" dirty="0" smtClean="0"/>
              <a:t>• </a:t>
            </a:r>
            <a:r>
              <a:rPr lang="es-MX" dirty="0"/>
              <a:t>¿Mi corazón le ama realmente sobre todas las cosas? </a:t>
            </a:r>
            <a:endParaRPr lang="es-MX" dirty="0" smtClean="0"/>
          </a:p>
          <a:p>
            <a:r>
              <a:rPr lang="es-MX" dirty="0" smtClean="0"/>
              <a:t>• </a:t>
            </a:r>
            <a:r>
              <a:rPr lang="es-MX" dirty="0"/>
              <a:t>¿Pongo en práctica, con fidelidad, sus mandamientos? </a:t>
            </a:r>
            <a:endParaRPr lang="es-MX" dirty="0" smtClean="0"/>
          </a:p>
          <a:p>
            <a:r>
              <a:rPr lang="es-MX" dirty="0" smtClean="0"/>
              <a:t>• </a:t>
            </a:r>
            <a:r>
              <a:rPr lang="es-MX" dirty="0"/>
              <a:t>¿Acaso ocupo la mayor parte de mi tiempo para buscar y ocuparme de cosas meramente banales, donde el gozo es nada más momentáneo? </a:t>
            </a:r>
            <a:endParaRPr lang="es-MX" dirty="0" smtClean="0"/>
          </a:p>
          <a:p>
            <a:r>
              <a:rPr lang="es-MX" dirty="0" smtClean="0"/>
              <a:t>• </a:t>
            </a:r>
            <a:r>
              <a:rPr lang="es-MX" dirty="0"/>
              <a:t>¿Qué acciones llevaré a cabo para percibir mejor el amor de Dios en mi vida</a:t>
            </a:r>
            <a:r>
              <a:rPr lang="es-MX" dirty="0" smtClean="0"/>
              <a:t>?</a:t>
            </a:r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251" y="1658510"/>
            <a:ext cx="1938696" cy="841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1284774" y="38055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Revisamos </a:t>
            </a:r>
            <a:r>
              <a:rPr lang="es-MX" b="1" dirty="0"/>
              <a:t>los mandamientos de la ley de Dios</a:t>
            </a:r>
            <a:r>
              <a:rPr lang="es-MX" dirty="0"/>
              <a:t>: Los tres primeros mandamientos nos invitan a la honra de nuestro amado Dios.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273356" y="50439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 </a:t>
            </a:r>
            <a:r>
              <a:rPr lang="es-MX" dirty="0" smtClean="0"/>
              <a:t>Los otros siete son un </a:t>
            </a:r>
            <a:r>
              <a:rPr lang="es-MX" dirty="0"/>
              <a:t>llamado a tener una relación armoniosa con todo y con todos quienes nos rodean. </a:t>
            </a:r>
          </a:p>
        </p:txBody>
      </p:sp>
      <p:sp>
        <p:nvSpPr>
          <p:cNvPr id="8" name="CuadroTexto 7"/>
          <p:cNvSpPr txBox="1"/>
          <p:nvPr/>
        </p:nvSpPr>
        <p:spPr>
          <a:xfrm rot="20364533">
            <a:off x="5732773" y="5284739"/>
            <a:ext cx="6102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Amar a Dios sobre todas las cosas y al prójimo como a ti mismo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1521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17457" y="458310"/>
            <a:ext cx="5534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Acto de Penitencia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113314" y="218356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Líbranos Padre, de todo mal, y por la santa pasión de tu hijo, a la cual nos unimos por la penitencia, concédenos participar con alegría en su Resurrección. Por Jesucristo, nuestro Señor.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162" y="4412516"/>
            <a:ext cx="2152075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387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413</Words>
  <Application>Microsoft Office PowerPoint</Application>
  <PresentationFormat>Panorámica</PresentationFormat>
  <Paragraphs>31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Edwardian Script ITC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</dc:creator>
  <cp:lastModifiedBy>Usuario JMC</cp:lastModifiedBy>
  <cp:revision>8</cp:revision>
  <dcterms:created xsi:type="dcterms:W3CDTF">2020-01-29T00:16:35Z</dcterms:created>
  <dcterms:modified xsi:type="dcterms:W3CDTF">2020-01-30T21:57:19Z</dcterms:modified>
</cp:coreProperties>
</file>