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271" r:id="rId3"/>
    <p:sldId id="257" r:id="rId4"/>
    <p:sldId id="258" r:id="rId5"/>
    <p:sldId id="260" r:id="rId6"/>
    <p:sldId id="272" r:id="rId7"/>
    <p:sldId id="261" r:id="rId8"/>
    <p:sldId id="262" r:id="rId9"/>
    <p:sldId id="267" r:id="rId10"/>
    <p:sldId id="263" r:id="rId11"/>
    <p:sldId id="264" r:id="rId12"/>
    <p:sldId id="265" r:id="rId13"/>
    <p:sldId id="266" r:id="rId14"/>
    <p:sldId id="270" r:id="rId15"/>
    <p:sldId id="273"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00FF"/>
    <a:srgbClr val="0099CC"/>
    <a:srgbClr val="FF33CC"/>
    <a:srgbClr val="FF9900"/>
    <a:srgbClr val="1EF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95" autoAdjust="0"/>
  </p:normalViewPr>
  <p:slideViewPr>
    <p:cSldViewPr snapToGrid="0">
      <p:cViewPr varScale="1">
        <p:scale>
          <a:sx n="88" d="100"/>
          <a:sy n="88" d="100"/>
        </p:scale>
        <p:origin x="57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p>
          <a:pPr rtl="0"/>
          <a:endParaRPr lang="en-US"/>
        </a:p>
      </dgm:t>
    </dgm:pt>
    <dgm:pt modelId="{204779DA-9EFD-416C-AA17-3047285492E6}">
      <dgm:prSet phldrT="[Text]" custT="1"/>
      <dgm:spPr>
        <a:solidFill>
          <a:schemeClr val="accent6">
            <a:lumMod val="50000"/>
          </a:schemeClr>
        </a:solidFill>
      </dgm:spPr>
      <dgm:t>
        <a:bodyPr rtlCol="0"/>
        <a:lstStyle/>
        <a:p>
          <a:pPr rtl="0"/>
          <a:r>
            <a:rPr lang="es-ES" sz="2800" noProof="0" dirty="0" smtClean="0"/>
            <a:t>Acciones buenas.</a:t>
          </a:r>
          <a:endParaRPr lang="es-ES" sz="2800" noProof="0" dirty="0"/>
        </a:p>
      </dgm:t>
    </dgm:pt>
    <dgm:pt modelId="{10182E5A-267A-4FF5-8BE4-365E5F0F59FD}" type="parTrans" cxnId="{4B45AE37-5E95-4459-A22C-A76A562E440A}">
      <dgm:prSet/>
      <dgm:spPr/>
      <dgm:t>
        <a:bodyPr rtlCol="0"/>
        <a:lstStyle/>
        <a:p>
          <a:pPr rtl="0"/>
          <a:endParaRPr lang="en-US"/>
        </a:p>
      </dgm:t>
    </dgm:pt>
    <dgm:pt modelId="{89F8EF12-ABE9-4852-AA60-32F3BE4FD92C}" type="sibTrans" cxnId="{4B45AE37-5E95-4459-A22C-A76A562E440A}">
      <dgm:prSet/>
      <dgm:spPr/>
      <dgm:t>
        <a:bodyPr rtlCol="0"/>
        <a:lstStyle/>
        <a:p>
          <a:pPr rtl="0"/>
          <a:endParaRPr lang="en-US"/>
        </a:p>
      </dgm:t>
    </dgm:pt>
    <dgm:pt modelId="{FBE57202-63C6-4AC6-8A48-2F7EEDE18422}">
      <dgm:prSet phldrT="[Text]" custT="1"/>
      <dgm:spPr>
        <a:solidFill>
          <a:schemeClr val="accent2">
            <a:lumMod val="50000"/>
          </a:schemeClr>
        </a:solidFill>
      </dgm:spPr>
      <dgm:t>
        <a:bodyPr rtlCol="0"/>
        <a:lstStyle/>
        <a:p>
          <a:pPr rtl="0"/>
          <a:r>
            <a:rPr lang="es-ES" sz="2800" noProof="0" dirty="0" smtClean="0"/>
            <a:t>Acciones malas.</a:t>
          </a:r>
          <a:endParaRPr lang="es-ES" sz="2800" noProof="0" dirty="0"/>
        </a:p>
      </dgm:t>
    </dgm:pt>
    <dgm:pt modelId="{22E9EA7B-06A1-4DB0-8C13-4FDDC38F5300}" type="parTrans" cxnId="{89F86E09-7B46-4DCB-A438-8B1FC1DB0A71}">
      <dgm:prSet/>
      <dgm:spPr/>
      <dgm:t>
        <a:bodyPr rtlCol="0"/>
        <a:lstStyle/>
        <a:p>
          <a:pPr rtl="0"/>
          <a:endParaRPr lang="en-US"/>
        </a:p>
      </dgm:t>
    </dgm:pt>
    <dgm:pt modelId="{29B1D402-63E0-4277-B9B1-DE1AE207061C}" type="sibTrans" cxnId="{89F86E09-7B46-4DCB-A438-8B1FC1DB0A71}">
      <dgm:prSet/>
      <dgm:spPr/>
      <dgm:t>
        <a:bodyPr rtlCol="0"/>
        <a:lstStyle/>
        <a:p>
          <a:pPr rtl="0"/>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s-ES"/>
        </a:p>
      </dgm:t>
    </dgm:pt>
    <dgm:pt modelId="{CB52FD11-6E75-4074-AC8F-10E0FD59B7A0}" type="pres">
      <dgm:prSet presAssocID="{204779DA-9EFD-416C-AA17-3047285492E6}" presName="node" presStyleLbl="node1" presStyleIdx="0" presStyleCnt="2" custScaleX="50015" custScaleY="49166" custLinFactNeighborX="7159" custLinFactNeighborY="-472">
        <dgm:presLayoutVars>
          <dgm:bulletEnabled val="1"/>
        </dgm:presLayoutVars>
      </dgm:prSet>
      <dgm:spPr/>
      <dgm:t>
        <a:bodyPr/>
        <a:lstStyle/>
        <a:p>
          <a:endParaRPr lang="es-ES"/>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1" presStyleCnt="2" custScaleX="48908" custScaleY="47454" custLinFactNeighborX="152" custLinFactNeighborY="-416">
        <dgm:presLayoutVars>
          <dgm:bulletEnabled val="1"/>
        </dgm:presLayoutVars>
      </dgm:prSet>
      <dgm:spPr/>
      <dgm:t>
        <a:bodyPr/>
        <a:lstStyle/>
        <a:p>
          <a:endParaRPr lang="es-ES"/>
        </a:p>
      </dgm:t>
    </dgm:pt>
  </dgm:ptLst>
  <dgm:cxnLst>
    <dgm:cxn modelId="{5257829B-1EC2-4B27-82CD-9A4900A3CEF5}" type="presOf" srcId="{204779DA-9EFD-416C-AA17-3047285492E6}" destId="{CB52FD11-6E75-4074-AC8F-10E0FD59B7A0}" srcOrd="0" destOrd="0" presId="urn:microsoft.com/office/officeart/2005/8/layout/default"/>
    <dgm:cxn modelId="{89F86E09-7B46-4DCB-A438-8B1FC1DB0A71}" srcId="{B842BC11-90CF-49FF-8D61-E8A8AAFE1BB6}" destId="{FBE57202-63C6-4AC6-8A48-2F7EEDE18422}" srcOrd="1" destOrd="0" parTransId="{22E9EA7B-06A1-4DB0-8C13-4FDDC38F5300}" sibTransId="{29B1D402-63E0-4277-B9B1-DE1AE207061C}"/>
    <dgm:cxn modelId="{1A373FBE-0C0B-4365-8600-C5B96F883073}" type="presOf" srcId="{FBE57202-63C6-4AC6-8A48-2F7EEDE18422}" destId="{76049CD1-75A7-4C80-9C4F-81F0D3E4B5DC}" srcOrd="0" destOrd="0" presId="urn:microsoft.com/office/officeart/2005/8/layout/default"/>
    <dgm:cxn modelId="{7095E1F8-4EDE-4430-B07D-B7175589A733}" type="presOf" srcId="{B842BC11-90CF-49FF-8D61-E8A8AAFE1BB6}" destId="{068CCA7D-1404-4068-AB93-6968EFC37502}" srcOrd="0" destOrd="0" presId="urn:microsoft.com/office/officeart/2005/8/layout/default"/>
    <dgm:cxn modelId="{4B45AE37-5E95-4459-A22C-A76A562E440A}" srcId="{B842BC11-90CF-49FF-8D61-E8A8AAFE1BB6}" destId="{204779DA-9EFD-416C-AA17-3047285492E6}" srcOrd="0" destOrd="0" parTransId="{10182E5A-267A-4FF5-8BE4-365E5F0F59FD}" sibTransId="{89F8EF12-ABE9-4852-AA60-32F3BE4FD92C}"/>
    <dgm:cxn modelId="{59493989-76F3-460C-95F9-0ACC1B69B031}" type="presParOf" srcId="{068CCA7D-1404-4068-AB93-6968EFC37502}" destId="{CB52FD11-6E75-4074-AC8F-10E0FD59B7A0}" srcOrd="0" destOrd="0" presId="urn:microsoft.com/office/officeart/2005/8/layout/default"/>
    <dgm:cxn modelId="{6A894F3B-0B32-4910-89E9-FF9567B8B041}" type="presParOf" srcId="{068CCA7D-1404-4068-AB93-6968EFC37502}" destId="{08588CD8-2C19-489E-9D24-02924B217C45}" srcOrd="1" destOrd="0" presId="urn:microsoft.com/office/officeart/2005/8/layout/default"/>
    <dgm:cxn modelId="{A2512EF8-018A-47CE-AD9F-9EF6FA2C53E3}" type="presParOf" srcId="{068CCA7D-1404-4068-AB93-6968EFC37502}" destId="{76049CD1-75A7-4C80-9C4F-81F0D3E4B5D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2FD11-6E75-4074-AC8F-10E0FD59B7A0}">
      <dsp:nvSpPr>
        <dsp:cNvPr id="0" name=""/>
        <dsp:cNvSpPr/>
      </dsp:nvSpPr>
      <dsp:spPr>
        <a:xfrm>
          <a:off x="325693" y="619067"/>
          <a:ext cx="2273302" cy="1340828"/>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lvl="0" algn="ctr" defTabSz="1244600" rtl="0">
            <a:lnSpc>
              <a:spcPct val="90000"/>
            </a:lnSpc>
            <a:spcBef>
              <a:spcPct val="0"/>
            </a:spcBef>
            <a:spcAft>
              <a:spcPct val="35000"/>
            </a:spcAft>
          </a:pPr>
          <a:r>
            <a:rPr lang="es-ES" sz="2800" kern="1200" noProof="0" dirty="0" smtClean="0"/>
            <a:t>Acciones buenas.</a:t>
          </a:r>
          <a:endParaRPr lang="es-ES" sz="2800" kern="1200" noProof="0" dirty="0"/>
        </a:p>
      </dsp:txBody>
      <dsp:txXfrm>
        <a:off x="325693" y="619067"/>
        <a:ext cx="2273302" cy="1340828"/>
      </dsp:txXfrm>
    </dsp:sp>
    <dsp:sp modelId="{76049CD1-75A7-4C80-9C4F-81F0D3E4B5DC}">
      <dsp:nvSpPr>
        <dsp:cNvPr id="0" name=""/>
        <dsp:cNvSpPr/>
      </dsp:nvSpPr>
      <dsp:spPr>
        <a:xfrm>
          <a:off x="2728425" y="643938"/>
          <a:ext cx="2222987" cy="1294139"/>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rtlCol="0" anchor="ctr" anchorCtr="0">
          <a:noAutofit/>
        </a:bodyPr>
        <a:lstStyle/>
        <a:p>
          <a:pPr lvl="0" algn="ctr" defTabSz="1244600" rtl="0">
            <a:lnSpc>
              <a:spcPct val="90000"/>
            </a:lnSpc>
            <a:spcBef>
              <a:spcPct val="0"/>
            </a:spcBef>
            <a:spcAft>
              <a:spcPct val="35000"/>
            </a:spcAft>
          </a:pPr>
          <a:r>
            <a:rPr lang="es-ES" sz="2800" kern="1200" noProof="0" dirty="0" smtClean="0"/>
            <a:t>Acciones malas.</a:t>
          </a:r>
          <a:endParaRPr lang="es-ES" sz="2800" kern="1200" noProof="0" dirty="0"/>
        </a:p>
      </dsp:txBody>
      <dsp:txXfrm>
        <a:off x="2728425" y="643938"/>
        <a:ext cx="2222987" cy="12941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29/01/2020</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29/01/2020</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3</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8DC57A8-AE18-4654-B6AF-04B3577165BE}" type="slidenum">
              <a:rPr lang="es-ES" noProof="0" smtClean="0"/>
              <a:pPr/>
              <a:t>12</a:t>
            </a:fld>
            <a:endParaRPr lang="es-ES" noProof="0" dirty="0"/>
          </a:p>
        </p:txBody>
      </p:sp>
    </p:spTree>
    <p:extLst>
      <p:ext uri="{BB962C8B-B14F-4D97-AF65-F5344CB8AC3E}">
        <p14:creationId xmlns:p14="http://schemas.microsoft.com/office/powerpoint/2010/main" val="170358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13</a:t>
            </a:fld>
            <a:endParaRPr lang="es-ES" dirty="0"/>
          </a:p>
        </p:txBody>
      </p:sp>
    </p:spTree>
    <p:extLst>
      <p:ext uri="{BB962C8B-B14F-4D97-AF65-F5344CB8AC3E}">
        <p14:creationId xmlns:p14="http://schemas.microsoft.com/office/powerpoint/2010/main" val="415258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14</a:t>
            </a:fld>
            <a:endParaRPr lang="es-ES" dirty="0"/>
          </a:p>
        </p:txBody>
      </p:sp>
    </p:spTree>
    <p:extLst>
      <p:ext uri="{BB962C8B-B14F-4D97-AF65-F5344CB8AC3E}">
        <p14:creationId xmlns:p14="http://schemas.microsoft.com/office/powerpoint/2010/main" val="343406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15</a:t>
            </a:fld>
            <a:endParaRPr lang="es-ES" dirty="0"/>
          </a:p>
        </p:txBody>
      </p:sp>
    </p:spTree>
    <p:extLst>
      <p:ext uri="{BB962C8B-B14F-4D97-AF65-F5344CB8AC3E}">
        <p14:creationId xmlns:p14="http://schemas.microsoft.com/office/powerpoint/2010/main" val="80406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1767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5</a:t>
            </a:fld>
            <a:endParaRPr lang="es-ES" dirty="0"/>
          </a:p>
        </p:txBody>
      </p:sp>
    </p:spTree>
    <p:extLst>
      <p:ext uri="{BB962C8B-B14F-4D97-AF65-F5344CB8AC3E}">
        <p14:creationId xmlns:p14="http://schemas.microsoft.com/office/powerpoint/2010/main" val="165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6</a:t>
            </a:fld>
            <a:endParaRPr lang="es-ES" dirty="0"/>
          </a:p>
        </p:txBody>
      </p:sp>
    </p:spTree>
    <p:extLst>
      <p:ext uri="{BB962C8B-B14F-4D97-AF65-F5344CB8AC3E}">
        <p14:creationId xmlns:p14="http://schemas.microsoft.com/office/powerpoint/2010/main" val="219033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7</a:t>
            </a:fld>
            <a:endParaRPr lang="es-ES" dirty="0"/>
          </a:p>
        </p:txBody>
      </p:sp>
    </p:spTree>
    <p:extLst>
      <p:ext uri="{BB962C8B-B14F-4D97-AF65-F5344CB8AC3E}">
        <p14:creationId xmlns:p14="http://schemas.microsoft.com/office/powerpoint/2010/main" val="351501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8</a:t>
            </a:fld>
            <a:endParaRPr lang="es-ES" dirty="0"/>
          </a:p>
        </p:txBody>
      </p:sp>
    </p:spTree>
    <p:extLst>
      <p:ext uri="{BB962C8B-B14F-4D97-AF65-F5344CB8AC3E}">
        <p14:creationId xmlns:p14="http://schemas.microsoft.com/office/powerpoint/2010/main" val="12866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9</a:t>
            </a:fld>
            <a:endParaRPr lang="es-ES" dirty="0"/>
          </a:p>
        </p:txBody>
      </p:sp>
    </p:spTree>
    <p:extLst>
      <p:ext uri="{BB962C8B-B14F-4D97-AF65-F5344CB8AC3E}">
        <p14:creationId xmlns:p14="http://schemas.microsoft.com/office/powerpoint/2010/main" val="197783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10</a:t>
            </a:fld>
            <a:endParaRPr lang="es-ES" dirty="0"/>
          </a:p>
        </p:txBody>
      </p:sp>
    </p:spTree>
    <p:extLst>
      <p:ext uri="{BB962C8B-B14F-4D97-AF65-F5344CB8AC3E}">
        <p14:creationId xmlns:p14="http://schemas.microsoft.com/office/powerpoint/2010/main" val="225958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11</a:t>
            </a:fld>
            <a:endParaRPr lang="es-ES" dirty="0"/>
          </a:p>
        </p:txBody>
      </p:sp>
    </p:spTree>
    <p:extLst>
      <p:ext uri="{BB962C8B-B14F-4D97-AF65-F5344CB8AC3E}">
        <p14:creationId xmlns:p14="http://schemas.microsoft.com/office/powerpoint/2010/main" val="2651506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Autofit/>
          </a:bodyPr>
          <a:lstStyle>
            <a:lvl1pPr algn="l" rtl="0">
              <a:defRPr sz="48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Autofit/>
          </a:bodyPr>
          <a:lstStyle>
            <a:lvl1pPr algn="l" rtl="0">
              <a:defRPr sz="2200"/>
            </a:lvl1pPr>
          </a:lstStyle>
          <a:p>
            <a:pPr rtl="0"/>
            <a:r>
              <a:rPr lang="es-ES" noProof="0" smtClean="0"/>
              <a:t>Haga clic para modificar el estilo de título del patrón</a:t>
            </a:r>
            <a:endParaRPr lang="es-ES" noProof="0" dirty="0"/>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126" name="Marcador de posición de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A629BEB8-9E7D-46F8-9D38-0DF867B65F6C}" type="datetime1">
              <a:rPr lang="es-ES" noProof="0" smtClean="0"/>
              <a:pPr/>
              <a:t>29/01/2020</a:t>
            </a:fld>
            <a:endParaRPr lang="es-ES"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7" name="Marcador de posición de número de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s-ES" noProof="0" smtClean="0"/>
              <a:pPr rtl="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a:xfrm>
            <a:off x="8075611" y="6019801"/>
            <a:ext cx="1396260" cy="228600"/>
          </a:xfrm>
        </p:spPr>
        <p:txBody>
          <a:bodyPr rtlCol="0"/>
          <a:lstStyle>
            <a:lvl1pPr>
              <a:defRPr/>
            </a:lvl1pPr>
          </a:lstStyle>
          <a:p>
            <a:fld id="{8C5E9C56-EA05-4307-85E4-BF6C05199383}" type="datetime1">
              <a:rPr lang="es-ES" noProof="0" smtClean="0"/>
              <a:pPr/>
              <a:t>29/01/2020</a:t>
            </a:fld>
            <a:endParaRPr lang="es-ES"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s-ES" noProof="0" smtClean="0"/>
              <a:t>Haga clic para modificar el estilo de título del patrón</a:t>
            </a:r>
            <a:endParaRPr lang="es-ES" noProof="0" dirty="0"/>
          </a:p>
        </p:txBody>
      </p:sp>
      <p:grpSp>
        <p:nvGrpSpPr>
          <p:cNvPr id="8" name="Grupo 7"/>
          <p:cNvGrpSpPr/>
          <p:nvPr/>
        </p:nvGrpSpPr>
        <p:grpSpPr>
          <a:xfrm>
            <a:off x="595546" y="781398"/>
            <a:ext cx="6433398" cy="5053665"/>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A5E4B513-C016-45E9-9D12-97C0FE834FFB}" type="datetime1">
              <a:rPr lang="es-ES" noProof="0" smtClean="0"/>
              <a:pPr/>
              <a:t>29/01/2020</a:t>
            </a:fld>
            <a:endParaRPr lang="es-ES"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2C08D2A3-9C84-40EA-B90D-CE0CB003F11C}" type="datetime1">
              <a:rPr lang="es-ES" noProof="0" smtClean="0"/>
              <a:pPr/>
              <a:t>29/01/2020</a:t>
            </a:fld>
            <a:endParaRPr lang="es-ES"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lvl1pPr>
              <a:lnSpc>
                <a:spcPct val="100000"/>
              </a:lnSpc>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199" y="304800"/>
            <a:ext cx="8633671" cy="56769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D3FC754-5105-4120-96BF-E066A80C9168}" type="datetime1">
              <a:rPr lang="es-ES" noProof="0" smtClean="0"/>
              <a:pPr/>
              <a:t>29/01/2020</a:t>
            </a:fld>
            <a:endParaRPr lang="es-ES"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FB84E01D-FE59-4730-AF0E-FE450E404B97}" type="datetime1">
              <a:rPr lang="es-ES" noProof="0" smtClean="0"/>
              <a:pPr/>
              <a:t>29/01/2020</a:t>
            </a:fld>
            <a:endParaRPr lang="es-ES"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5625"/>
            <a:ext cx="4954588" cy="418795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825625"/>
            <a:ext cx="4951414" cy="418795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8A6A526C-96C5-4D92-AB97-D8ADC29D42FE}" type="datetime1">
              <a:rPr lang="es-ES" noProof="0" smtClean="0"/>
              <a:pPr/>
              <a:t>29/01/2020</a:t>
            </a:fld>
            <a:endParaRPr lang="es-ES"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069848" y="2505075"/>
            <a:ext cx="4956048" cy="34766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72200" y="2505075"/>
            <a:ext cx="4956048" cy="34766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9D8706A-82CB-4CEF-A1F3-DFFE07174E7B}" type="datetime1">
              <a:rPr lang="es-ES" noProof="0" smtClean="0"/>
              <a:pPr/>
              <a:t>29/01/2020</a:t>
            </a:fld>
            <a:endParaRPr lang="es-ES"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1A8843A6-40B9-4C41-B2F4-377E2A54BFAD}" type="datetime1">
              <a:rPr lang="es-ES" noProof="0" smtClean="0"/>
              <a:pPr/>
              <a:t>29/01/2020</a:t>
            </a:fld>
            <a:endParaRPr lang="es-ES"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F3ECB6EA-8F6B-4084-8E83-2F4BA16ACF8E}" type="datetime1">
              <a:rPr lang="es-ES" noProof="0" smtClean="0"/>
              <a:pPr/>
              <a:t>29/01/2020</a:t>
            </a:fld>
            <a:endParaRPr lang="es-ES"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es-ES" noProof="0" smtClean="0"/>
              <a:t>Haga clic para modificar el estilo de título del patrón</a:t>
            </a:r>
            <a:endParaRPr lang="es-ES" noProof="0" dirty="0"/>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39" name="Marcador de posición de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40" name="Marcador de posición de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1F7458E2-43B4-47F5-9309-6BEE53513121}" type="datetime1">
              <a:rPr lang="es-ES" noProof="0" smtClean="0"/>
              <a:pPr/>
              <a:t>29/01/2020</a:t>
            </a:fld>
            <a:endParaRPr lang="es-ES"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1" name="Marcador de posición de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2" name="Marcador de posición de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3" name="Marcador de posición de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6F776D7C-62EF-4BA7-B64B-98976BFFC620}" type="datetime1">
              <a:rPr lang="es-ES" noProof="0" smtClean="0"/>
              <a:pPr/>
              <a:t>29/01/2020</a:t>
            </a:fld>
            <a:endParaRPr lang="es-ES"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número de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s-ES" noProof="0" smtClean="0"/>
              <a:pPr rtl="0"/>
              <a:t>‹Nº›</a:t>
            </a:fld>
            <a:endParaRPr lang="es-ES" noProof="0" dirty="0"/>
          </a:p>
        </p:txBody>
      </p:sp>
      <p:sp>
        <p:nvSpPr>
          <p:cNvPr id="5" name="Marcador de posición de pie de pá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6DF62A26-CBD6-46C0-96AB-9CE431FD79E9}" type="datetime1">
              <a:rPr lang="es-ES" noProof="0" smtClean="0"/>
              <a:pPr/>
              <a:t>29/01/2020</a:t>
            </a:fld>
            <a:endParaRPr lang="es-ES"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805" b="18686"/>
          <a:stretch/>
        </p:blipFill>
        <p:spPr>
          <a:xfrm>
            <a:off x="7393368" y="1870090"/>
            <a:ext cx="2926289" cy="3070045"/>
          </a:xfrm>
          <a:prstGeom prst="rect">
            <a:avLst/>
          </a:prstGeom>
          <a:ln w="76200">
            <a:solidFill>
              <a:srgbClr val="7030A0"/>
            </a:solidFill>
          </a:ln>
        </p:spPr>
      </p:pic>
      <p:sp>
        <p:nvSpPr>
          <p:cNvPr id="5" name="CuadroTexto 4"/>
          <p:cNvSpPr txBox="1"/>
          <p:nvPr/>
        </p:nvSpPr>
        <p:spPr>
          <a:xfrm>
            <a:off x="5421086" y="419595"/>
            <a:ext cx="4822371" cy="646331"/>
          </a:xfrm>
          <a:prstGeom prst="rect">
            <a:avLst/>
          </a:prstGeom>
          <a:noFill/>
          <a:ln w="76200">
            <a:solidFill>
              <a:srgbClr val="7030A0"/>
            </a:solidFill>
          </a:ln>
        </p:spPr>
        <p:txBody>
          <a:bodyPr wrap="square" rtlCol="0">
            <a:spAutoFit/>
          </a:bodyPr>
          <a:lstStyle/>
          <a:p>
            <a:pPr algn="ctr"/>
            <a:r>
              <a:rPr lang="es-MX" sz="3600" b="1" dirty="0" smtClean="0"/>
              <a:t>CUARESMA 2020</a:t>
            </a:r>
            <a:endParaRPr lang="es-MX" sz="3600" b="1" dirty="0"/>
          </a:p>
        </p:txBody>
      </p:sp>
      <p:sp>
        <p:nvSpPr>
          <p:cNvPr id="6" name="CuadroTexto 5"/>
          <p:cNvSpPr txBox="1"/>
          <p:nvPr/>
        </p:nvSpPr>
        <p:spPr>
          <a:xfrm>
            <a:off x="855023" y="1870090"/>
            <a:ext cx="5581403" cy="2308324"/>
          </a:xfrm>
          <a:prstGeom prst="rect">
            <a:avLst/>
          </a:prstGeom>
          <a:noFill/>
          <a:ln w="76200">
            <a:solidFill>
              <a:srgbClr val="7030A0"/>
            </a:solidFill>
          </a:ln>
        </p:spPr>
        <p:txBody>
          <a:bodyPr wrap="square" rtlCol="0">
            <a:spAutoFit/>
          </a:bodyPr>
          <a:lstStyle/>
          <a:p>
            <a:pPr algn="ctr"/>
            <a:r>
              <a:rPr lang="es-MX" sz="4800" b="1" dirty="0" smtClean="0">
                <a:latin typeface="Bradley Hand ITC" panose="03070402050302030203" pitchFamily="66" charset="0"/>
              </a:rPr>
              <a:t>EJERCICIOS ESPIRITUALES</a:t>
            </a:r>
          </a:p>
          <a:p>
            <a:pPr algn="ctr"/>
            <a:r>
              <a:rPr lang="es-MX" sz="4800" b="1" dirty="0" smtClean="0">
                <a:latin typeface="Bradley Hand ITC" panose="03070402050302030203" pitchFamily="66" charset="0"/>
              </a:rPr>
              <a:t>NIÑOS</a:t>
            </a:r>
            <a:endParaRPr lang="es-MX" sz="4800" b="1" dirty="0">
              <a:latin typeface="Bradley Hand ITC" panose="03070402050302030203" pitchFamily="66" charset="0"/>
            </a:endParaRPr>
          </a:p>
        </p:txBody>
      </p:sp>
      <p:sp>
        <p:nvSpPr>
          <p:cNvPr id="7" name="CuadroTexto 6"/>
          <p:cNvSpPr txBox="1"/>
          <p:nvPr/>
        </p:nvSpPr>
        <p:spPr>
          <a:xfrm>
            <a:off x="740230" y="5248894"/>
            <a:ext cx="4847110" cy="369332"/>
          </a:xfrm>
          <a:prstGeom prst="rect">
            <a:avLst/>
          </a:prstGeom>
          <a:noFill/>
          <a:ln w="76200">
            <a:solidFill>
              <a:srgbClr val="7030A0"/>
            </a:solidFill>
          </a:ln>
        </p:spPr>
        <p:txBody>
          <a:bodyPr wrap="square" rtlCol="0">
            <a:spAutoFit/>
          </a:bodyPr>
          <a:lstStyle/>
          <a:p>
            <a:r>
              <a:rPr lang="es-MX" dirty="0" smtClean="0"/>
              <a:t>“Dejen que los niños se acerquen a mí”</a:t>
            </a:r>
            <a:endParaRPr lang="es-MX" dirty="0"/>
          </a:p>
        </p:txBody>
      </p:sp>
      <p:pic>
        <p:nvPicPr>
          <p:cNvPr id="8" name="Imagen 7"/>
          <p:cNvPicPr>
            <a:picLocks noChangeAspect="1"/>
          </p:cNvPicPr>
          <p:nvPr/>
        </p:nvPicPr>
        <p:blipFill>
          <a:blip r:embed="rId3"/>
          <a:stretch>
            <a:fillRect/>
          </a:stretch>
        </p:blipFill>
        <p:spPr>
          <a:xfrm>
            <a:off x="11063757" y="4626465"/>
            <a:ext cx="942707" cy="1244857"/>
          </a:xfrm>
          <a:prstGeom prst="rect">
            <a:avLst/>
          </a:prstGeom>
          <a:ln w="76200">
            <a:solidFill>
              <a:srgbClr val="7030A0"/>
            </a:solidFill>
          </a:ln>
          <a:effectLst>
            <a:softEdge rad="112500"/>
          </a:effectLst>
        </p:spPr>
      </p:pic>
    </p:spTree>
    <p:extLst>
      <p:ext uri="{BB962C8B-B14F-4D97-AF65-F5344CB8AC3E}">
        <p14:creationId xmlns:p14="http://schemas.microsoft.com/office/powerpoint/2010/main" val="406540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6" name="Rectángulo redondeado 5"/>
          <p:cNvSpPr/>
          <p:nvPr/>
        </p:nvSpPr>
        <p:spPr>
          <a:xfrm>
            <a:off x="3715555" y="1181658"/>
            <a:ext cx="1429555" cy="1236372"/>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haroni" panose="02010803020104030203" pitchFamily="2" charset="-79"/>
                <a:cs typeface="Aharoni" panose="02010803020104030203" pitchFamily="2" charset="-79"/>
              </a:rPr>
              <a:t>Huimos</a:t>
            </a:r>
            <a:r>
              <a:rPr lang="es-MX" dirty="0" smtClean="0"/>
              <a:t> </a:t>
            </a:r>
            <a:endParaRPr lang="es-MX" dirty="0"/>
          </a:p>
        </p:txBody>
      </p:sp>
      <p:sp>
        <p:nvSpPr>
          <p:cNvPr id="7" name="Rectángulo redondeado 6"/>
          <p:cNvSpPr/>
          <p:nvPr/>
        </p:nvSpPr>
        <p:spPr>
          <a:xfrm>
            <a:off x="5880276" y="553441"/>
            <a:ext cx="1666744" cy="1236372"/>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haroni" panose="02010803020104030203" pitchFamily="2" charset="-79"/>
                <a:cs typeface="Aharoni" panose="02010803020104030203" pitchFamily="2" charset="-79"/>
              </a:rPr>
              <a:t>Nos escondemos </a:t>
            </a:r>
            <a:endParaRPr lang="es-MX" dirty="0">
              <a:latin typeface="Aharoni" panose="02010803020104030203" pitchFamily="2" charset="-79"/>
              <a:cs typeface="Aharoni" panose="02010803020104030203" pitchFamily="2" charset="-79"/>
            </a:endParaRPr>
          </a:p>
        </p:txBody>
      </p:sp>
      <p:sp>
        <p:nvSpPr>
          <p:cNvPr id="8" name="Rectángulo redondeado 7"/>
          <p:cNvSpPr/>
          <p:nvPr/>
        </p:nvSpPr>
        <p:spPr>
          <a:xfrm>
            <a:off x="8043926" y="1181658"/>
            <a:ext cx="1612006" cy="1236372"/>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haroni" panose="02010803020104030203" pitchFamily="2" charset="-79"/>
                <a:cs typeface="Aharoni" panose="02010803020104030203" pitchFamily="2" charset="-79"/>
              </a:rPr>
              <a:t>Falta de autoestima</a:t>
            </a:r>
            <a:endParaRPr lang="es-MX" dirty="0">
              <a:latin typeface="Aharoni" panose="02010803020104030203" pitchFamily="2" charset="-79"/>
              <a:cs typeface="Aharoni" panose="02010803020104030203" pitchFamily="2" charset="-79"/>
            </a:endParaRPr>
          </a:p>
        </p:txBody>
      </p:sp>
      <p:sp>
        <p:nvSpPr>
          <p:cNvPr id="9" name="Flecha abajo 8"/>
          <p:cNvSpPr/>
          <p:nvPr/>
        </p:nvSpPr>
        <p:spPr>
          <a:xfrm>
            <a:off x="6214591" y="1942213"/>
            <a:ext cx="759854" cy="121096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doblada 9"/>
          <p:cNvSpPr/>
          <p:nvPr/>
        </p:nvSpPr>
        <p:spPr>
          <a:xfrm rot="10800000">
            <a:off x="8289699" y="2464551"/>
            <a:ext cx="714778" cy="1468192"/>
          </a:xfrm>
          <a:prstGeom prst="ben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Flecha doblada 10"/>
          <p:cNvSpPr/>
          <p:nvPr/>
        </p:nvSpPr>
        <p:spPr>
          <a:xfrm rot="10800000" flipH="1">
            <a:off x="4098703" y="2464551"/>
            <a:ext cx="663258" cy="1468192"/>
          </a:xfrm>
          <a:prstGeom prst="bentArrow">
            <a:avLst>
              <a:gd name="adj1" fmla="val 25000"/>
              <a:gd name="adj2" fmla="val 27703"/>
              <a:gd name="adj3" fmla="val 25000"/>
              <a:gd name="adj4" fmla="val 4375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Nube 11"/>
          <p:cNvSpPr/>
          <p:nvPr/>
        </p:nvSpPr>
        <p:spPr>
          <a:xfrm>
            <a:off x="5145109" y="3198647"/>
            <a:ext cx="2633729" cy="1708204"/>
          </a:xfrm>
          <a:prstGeom prst="cloud">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accent6">
                    <a:lumMod val="50000"/>
                  </a:schemeClr>
                </a:solidFill>
                <a:latin typeface="Bauhaus 93" panose="04030905020B02020C02" pitchFamily="82" charset="0"/>
              </a:rPr>
              <a:t>DIOS NUNCA ABANDONA</a:t>
            </a:r>
            <a:endParaRPr lang="es-MX" dirty="0">
              <a:solidFill>
                <a:schemeClr val="accent6">
                  <a:lumMod val="50000"/>
                </a:schemeClr>
              </a:solidFill>
              <a:latin typeface="Bauhaus 93" panose="04030905020B02020C02" pitchFamily="82" charset="0"/>
            </a:endParaRPr>
          </a:p>
        </p:txBody>
      </p:sp>
      <p:pic>
        <p:nvPicPr>
          <p:cNvPr id="4098" name="Picture 2" descr="Resultado de imagen para abrazo de di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3089" y="3153177"/>
            <a:ext cx="2583134" cy="2542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5029" y="46573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rgbClr val="FF0000"/>
                </a:solidFill>
                <a:effectLst>
                  <a:reflection blurRad="6350" stA="60000" endA="900" endPos="58000" dir="5400000" sy="-100000" algn="bl" rotWithShape="0"/>
                </a:effectLst>
                <a:latin typeface="Adobe Garamond Pro Bold" panose="02020702060506020403"/>
              </a:rPr>
              <a:t>Acción Simbólica</a:t>
            </a:r>
            <a:endParaRPr lang="es-ES" b="1" dirty="0">
              <a:ln w="22225">
                <a:noFill/>
                <a:prstDash val="solid"/>
              </a:ln>
              <a:solidFill>
                <a:srgbClr val="FF0000"/>
              </a:solidFill>
              <a:effectLst>
                <a:reflection blurRad="6350" stA="60000" endA="900" endPos="58000" dir="5400000" sy="-100000" algn="bl" rotWithShape="0"/>
              </a:effectLst>
              <a:latin typeface="Adobe Garamond Pro Bold" panose="02020702060506020403"/>
            </a:endParaRPr>
          </a:p>
        </p:txBody>
      </p:sp>
      <p:sp>
        <p:nvSpPr>
          <p:cNvPr id="8" name="CuadroTexto 7"/>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11" name="CuadroTexto 10"/>
          <p:cNvSpPr txBox="1"/>
          <p:nvPr/>
        </p:nvSpPr>
        <p:spPr>
          <a:xfrm>
            <a:off x="502275" y="1238827"/>
            <a:ext cx="2781837" cy="2585323"/>
          </a:xfrm>
          <a:prstGeom prst="rect">
            <a:avLst/>
          </a:prstGeom>
          <a:noFill/>
        </p:spPr>
        <p:txBody>
          <a:bodyPr wrap="square" rtlCol="0">
            <a:spAutoFit/>
          </a:bodyPr>
          <a:lstStyle/>
          <a:p>
            <a:pPr marL="285750" indent="-285750">
              <a:buFont typeface="Wingdings" panose="05000000000000000000" pitchFamily="2" charset="2"/>
              <a:buChar char="v"/>
            </a:pPr>
            <a:r>
              <a:rPr lang="es-MX" b="1" dirty="0" smtClean="0"/>
              <a:t>Se pondrá un Cristo en el centro</a:t>
            </a:r>
          </a:p>
          <a:p>
            <a:pPr marL="285750" indent="-285750">
              <a:buFont typeface="Wingdings" panose="05000000000000000000" pitchFamily="2" charset="2"/>
              <a:buChar char="v"/>
            </a:pPr>
            <a:r>
              <a:rPr lang="es-MX" b="1" dirty="0" smtClean="0"/>
              <a:t>Letrero con la cita bíblica </a:t>
            </a:r>
          </a:p>
          <a:p>
            <a:pPr marL="285750" indent="-285750">
              <a:buFont typeface="Wingdings" panose="05000000000000000000" pitchFamily="2" charset="2"/>
              <a:buChar char="v"/>
            </a:pPr>
            <a:r>
              <a:rPr lang="es-MX" b="1" dirty="0" smtClean="0"/>
              <a:t>Mientras se medita la cita se estará escuchando el canto de “Perdonado soy”</a:t>
            </a:r>
          </a:p>
        </p:txBody>
      </p:sp>
      <p:sp>
        <p:nvSpPr>
          <p:cNvPr id="12" name="CuadroTexto 11"/>
          <p:cNvSpPr txBox="1"/>
          <p:nvPr/>
        </p:nvSpPr>
        <p:spPr>
          <a:xfrm>
            <a:off x="4365938" y="2034862"/>
            <a:ext cx="7044744" cy="3765292"/>
          </a:xfrm>
          <a:prstGeom prst="ellipse">
            <a:avLst/>
          </a:prstGeom>
          <a:solidFill>
            <a:schemeClr val="accent3">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MX" sz="2000" b="1" dirty="0" smtClean="0">
                <a:ln w="6600">
                  <a:solidFill>
                    <a:schemeClr val="accent2"/>
                  </a:solidFill>
                  <a:prstDash val="solid"/>
                </a:ln>
                <a:solidFill>
                  <a:srgbClr val="0000FF"/>
                </a:solidFill>
                <a:effectLst>
                  <a:outerShdw dist="38100" dir="2700000" algn="tl" rotWithShape="0">
                    <a:schemeClr val="accent2"/>
                  </a:outerShdw>
                </a:effectLst>
                <a:latin typeface="Aharoni" panose="02010803020104030203" pitchFamily="2" charset="-79"/>
                <a:cs typeface="Aharoni" panose="02010803020104030203" pitchFamily="2" charset="-79"/>
              </a:rPr>
              <a:t>“</a:t>
            </a:r>
            <a:r>
              <a:rPr lang="es-MX" sz="2800" b="1" dirty="0" smtClean="0">
                <a:ln w="6600">
                  <a:solidFill>
                    <a:schemeClr val="accent2"/>
                  </a:solidFill>
                  <a:prstDash val="solid"/>
                </a:ln>
                <a:solidFill>
                  <a:srgbClr val="0000FF"/>
                </a:solidFill>
                <a:effectLst>
                  <a:outerShdw dist="38100" dir="2700000" algn="tl" rotWithShape="0">
                    <a:schemeClr val="accent2"/>
                  </a:outerShdw>
                </a:effectLst>
                <a:latin typeface="Aharoni" panose="02010803020104030203" pitchFamily="2" charset="-79"/>
                <a:cs typeface="Aharoni" panose="02010803020104030203" pitchFamily="2" charset="-79"/>
              </a:rPr>
              <a:t>¿</a:t>
            </a:r>
            <a:r>
              <a:rPr lang="es-MX" sz="2800" b="1" dirty="0">
                <a:ln w="6600">
                  <a:solidFill>
                    <a:schemeClr val="accent2"/>
                  </a:solidFill>
                  <a:prstDash val="solid"/>
                </a:ln>
                <a:solidFill>
                  <a:srgbClr val="0000FF"/>
                </a:solidFill>
                <a:effectLst>
                  <a:outerShdw dist="38100" dir="2700000" algn="tl" rotWithShape="0">
                    <a:schemeClr val="accent2"/>
                  </a:outerShdw>
                </a:effectLst>
                <a:latin typeface="Aharoni" panose="02010803020104030203" pitchFamily="2" charset="-79"/>
                <a:cs typeface="Aharoni" panose="02010803020104030203" pitchFamily="2" charset="-79"/>
              </a:rPr>
              <a:t>Puede alguien ocultarse en un escondite, sin que yo lo vea? Oráculo del Señor. ¿Es que no lleno yo los cielos y la tierra? Oráculo del </a:t>
            </a:r>
            <a:r>
              <a:rPr lang="es-MX" sz="2800" b="1" dirty="0" smtClean="0">
                <a:ln w="6600">
                  <a:solidFill>
                    <a:schemeClr val="accent2"/>
                  </a:solidFill>
                  <a:prstDash val="solid"/>
                </a:ln>
                <a:solidFill>
                  <a:srgbClr val="0000FF"/>
                </a:solidFill>
                <a:effectLst>
                  <a:outerShdw dist="38100" dir="2700000" algn="tl" rotWithShape="0">
                    <a:schemeClr val="accent2"/>
                  </a:outerShdw>
                </a:effectLst>
                <a:latin typeface="Aharoni" panose="02010803020104030203" pitchFamily="2" charset="-79"/>
                <a:cs typeface="Aharoni" panose="02010803020104030203" pitchFamily="2" charset="-79"/>
              </a:rPr>
              <a:t>Señor”</a:t>
            </a:r>
            <a:endParaRPr lang="es-MX" sz="2800" b="1" dirty="0">
              <a:ln w="6600">
                <a:solidFill>
                  <a:schemeClr val="accent2"/>
                </a:solidFill>
                <a:prstDash val="solid"/>
              </a:ln>
              <a:solidFill>
                <a:srgbClr val="0000FF"/>
              </a:solidFill>
              <a:effectLst>
                <a:outerShdw dist="38100" dir="2700000" algn="tl" rotWithShape="0">
                  <a:schemeClr val="accent2"/>
                </a:outerShdw>
              </a:effectLst>
              <a:latin typeface="Aharoni" panose="02010803020104030203" pitchFamily="2" charset="-79"/>
              <a:cs typeface="Aharoni" panose="02010803020104030203" pitchFamily="2" charset="-79"/>
            </a:endParaRPr>
          </a:p>
        </p:txBody>
      </p:sp>
      <p:pic>
        <p:nvPicPr>
          <p:cNvPr id="5122" name="Picture 2" descr="Resultado de imagen para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165512"/>
            <a:ext cx="1893194" cy="2697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5029" y="33694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spc="50" dirty="0" smtClean="0">
                <a:ln w="0">
                  <a:solidFill>
                    <a:schemeClr val="bg2">
                      <a:lumMod val="25000"/>
                    </a:schemeClr>
                  </a:solidFill>
                </a:ln>
                <a:solidFill>
                  <a:srgbClr val="0000FF"/>
                </a:solidFill>
                <a:effectLst>
                  <a:innerShdw blurRad="63500" dist="50800" dir="13500000">
                    <a:srgbClr val="000000">
                      <a:alpha val="50000"/>
                    </a:srgbClr>
                  </a:innerShdw>
                  <a:reflection blurRad="6350" stA="55000" endA="50" endPos="85000" dist="60007" dir="5400000" sy="-100000" algn="bl" rotWithShape="0"/>
                </a:effectLst>
                <a:latin typeface="Adobe Garamond Pro Bold" panose="02020702060506020403"/>
              </a:rPr>
              <a:t>RESPUESTA DE FE:</a:t>
            </a:r>
            <a:endParaRPr lang="es-ES" b="1" spc="50" dirty="0">
              <a:ln w="0">
                <a:solidFill>
                  <a:schemeClr val="bg2">
                    <a:lumMod val="25000"/>
                  </a:schemeClr>
                </a:solidFill>
              </a:ln>
              <a:solidFill>
                <a:srgbClr val="0000FF"/>
              </a:solidFill>
              <a:effectLst>
                <a:innerShdw blurRad="63500" dist="50800" dir="13500000">
                  <a:srgbClr val="000000">
                    <a:alpha val="50000"/>
                  </a:srgbClr>
                </a:innerShdw>
                <a:reflection blurRad="6350" stA="55000" endA="50" endPos="85000" dist="60007" dir="5400000" sy="-100000" algn="bl" rotWithShape="0"/>
              </a:effectLst>
              <a:latin typeface="Adobe Garamond Pro Bold" panose="02020702060506020403"/>
            </a:endParaRPr>
          </a:p>
        </p:txBody>
      </p:sp>
      <p:sp>
        <p:nvSpPr>
          <p:cNvPr id="4" name="CuadroTexto 3"/>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6" name="CuadroTexto 5"/>
          <p:cNvSpPr txBox="1"/>
          <p:nvPr/>
        </p:nvSpPr>
        <p:spPr>
          <a:xfrm>
            <a:off x="5821251" y="1712891"/>
            <a:ext cx="5100034" cy="2123658"/>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s-MX" sz="4400" dirty="0" smtClean="0">
                <a:solidFill>
                  <a:srgbClr val="00B050"/>
                </a:solidFill>
                <a:latin typeface="Forte" panose="03060902040502070203" pitchFamily="66" charset="0"/>
              </a:rPr>
              <a:t>¿Te gustaría seguir siendo amigo de Jesús?</a:t>
            </a:r>
            <a:endParaRPr lang="es-MX" sz="4400" dirty="0">
              <a:solidFill>
                <a:srgbClr val="00B050"/>
              </a:solidFill>
              <a:latin typeface="Forte" panose="03060902040502070203" pitchFamily="66" charset="0"/>
            </a:endParaRPr>
          </a:p>
        </p:txBody>
      </p:sp>
      <p:pic>
        <p:nvPicPr>
          <p:cNvPr id="6146" name="Picture 2" descr="Resultado de imagen para jesus con niños"/>
          <p:cNvPicPr>
            <a:picLocks noChangeAspect="1" noChangeArrowheads="1"/>
          </p:cNvPicPr>
          <p:nvPr/>
        </p:nvPicPr>
        <p:blipFill rotWithShape="1">
          <a:blip r:embed="rId3">
            <a:extLst>
              <a:ext uri="{28A0092B-C50C-407E-A947-70E740481C1C}">
                <a14:useLocalDpi xmlns:a14="http://schemas.microsoft.com/office/drawing/2010/main" val="0"/>
              </a:ext>
            </a:extLst>
          </a:blip>
          <a:srcRect r="9685"/>
          <a:stretch/>
        </p:blipFill>
        <p:spPr bwMode="auto">
          <a:xfrm>
            <a:off x="400275" y="1104688"/>
            <a:ext cx="4171726" cy="540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3" name="Título 1"/>
          <p:cNvSpPr txBox="1">
            <a:spLocks/>
          </p:cNvSpPr>
          <p:nvPr/>
        </p:nvSpPr>
        <p:spPr>
          <a:xfrm>
            <a:off x="-15029" y="46573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rgbClr val="9933FF"/>
                </a:solidFill>
                <a:effectLst>
                  <a:reflection blurRad="6350" stA="60000" endA="900" endPos="58000" dir="5400000" sy="-100000" algn="bl" rotWithShape="0"/>
                </a:effectLst>
                <a:latin typeface="Adobe Garamond Pro Bold" panose="02020702060506020403"/>
              </a:rPr>
              <a:t>Manos a la obra</a:t>
            </a:r>
            <a:endParaRPr lang="es-ES" b="1" dirty="0">
              <a:ln w="22225">
                <a:noFill/>
                <a:prstDash val="solid"/>
              </a:ln>
              <a:solidFill>
                <a:srgbClr val="9933FF"/>
              </a:solidFill>
              <a:effectLst>
                <a:reflection blurRad="6350" stA="60000" endA="900" endPos="58000" dir="5400000" sy="-100000" algn="bl" rotWithShape="0"/>
              </a:effectLst>
              <a:latin typeface="Adobe Garamond Pro Bold" panose="02020702060506020403"/>
            </a:endParaRPr>
          </a:p>
        </p:txBody>
      </p:sp>
      <p:sp>
        <p:nvSpPr>
          <p:cNvPr id="4" name="CuadroTexto 3"/>
          <p:cNvSpPr txBox="1"/>
          <p:nvPr/>
        </p:nvSpPr>
        <p:spPr>
          <a:xfrm>
            <a:off x="309092" y="2498501"/>
            <a:ext cx="5267459" cy="1477328"/>
          </a:xfrm>
          <a:prstGeom prst="rect">
            <a:avLst/>
          </a:prstGeom>
          <a:noFill/>
        </p:spPr>
        <p:txBody>
          <a:bodyPr wrap="square" rtlCol="0">
            <a:spAutoFit/>
          </a:bodyPr>
          <a:lstStyle/>
          <a:p>
            <a:r>
              <a:rPr lang="es-MX" dirty="0" smtClean="0">
                <a:latin typeface="Aharoni" panose="02010803020104030203" pitchFamily="2" charset="-79"/>
                <a:cs typeface="Aharoni" panose="02010803020104030203" pitchFamily="2" charset="-79"/>
              </a:rPr>
              <a:t>El día de hoy vamos a recuperar nuestra amistad con Dios y para ello tenemos que pedir perdón a todas aquellas personas que hemos llegado a ofender ya sean nuestros papás, hermanos, amigos, maestros. </a:t>
            </a:r>
            <a:endParaRPr lang="es-MX" dirty="0">
              <a:latin typeface="Aharoni" panose="02010803020104030203" pitchFamily="2" charset="-79"/>
              <a:cs typeface="Aharoni" panose="02010803020104030203" pitchFamily="2" charset="-79"/>
            </a:endParaRPr>
          </a:p>
        </p:txBody>
      </p:sp>
      <p:pic>
        <p:nvPicPr>
          <p:cNvPr id="717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293" y="1387161"/>
            <a:ext cx="3279071" cy="4228028"/>
          </a:xfrm>
          <a:prstGeom prst="roundRect">
            <a:avLst>
              <a:gd name="adj" fmla="val 16667"/>
            </a:avLst>
          </a:prstGeom>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15029" y="1442434"/>
            <a:ext cx="12095412" cy="2962142"/>
          </a:xfrm>
        </p:spPr>
        <p:txBody>
          <a:bodyPr rtlCol="0">
            <a:normAutofit lnSpcReduction="10000"/>
          </a:bodyPr>
          <a:lstStyle/>
          <a:p>
            <a:pPr rtl="0"/>
            <a:r>
              <a:rPr lang="es-ES" dirty="0" smtClean="0"/>
              <a:t>Se le dará a cada niño una hoja.</a:t>
            </a:r>
          </a:p>
          <a:p>
            <a:pPr rtl="0"/>
            <a:r>
              <a:rPr lang="es-ES" dirty="0" smtClean="0"/>
              <a:t>Los niños elaborarán una carta a Dios pidiéndole perdón por aquellas cosas que creen que lo ha ofendido.</a:t>
            </a:r>
          </a:p>
          <a:p>
            <a:r>
              <a:rPr lang="es-ES" dirty="0" smtClean="0">
                <a:latin typeface="Aharoni" panose="02010803020104030203" pitchFamily="2" charset="-79"/>
                <a:cs typeface="Aharoni" panose="02010803020104030203" pitchFamily="2" charset="-79"/>
              </a:rPr>
              <a:t>Se colocará el letrero de </a:t>
            </a:r>
            <a:r>
              <a:rPr lang="es-MX" dirty="0">
                <a:latin typeface="Aharoni" panose="02010803020104030203" pitchFamily="2" charset="-79"/>
                <a:cs typeface="Aharoni" panose="02010803020104030203" pitchFamily="2" charset="-79"/>
              </a:rPr>
              <a:t>«¿Puede alguno ocultarse en un escondite, sin que Dios lo vea?» y otra que diga «Dios, te pido perdón por</a:t>
            </a:r>
            <a:r>
              <a:rPr lang="es-MX" dirty="0" smtClean="0">
                <a:latin typeface="Aharoni" panose="02010803020104030203" pitchFamily="2" charset="-79"/>
                <a:cs typeface="Aharoni" panose="02010803020104030203" pitchFamily="2" charset="-79"/>
              </a:rPr>
              <a:t>….»</a:t>
            </a:r>
          </a:p>
          <a:p>
            <a:r>
              <a:rPr lang="es-MX" dirty="0" smtClean="0">
                <a:latin typeface="Aharoni" panose="02010803020104030203" pitchFamily="2" charset="-79"/>
                <a:cs typeface="Aharoni" panose="02010803020104030203" pitchFamily="2" charset="-79"/>
              </a:rPr>
              <a:t>Por último se pondrá un cartel que diga “Me propongo a…”</a:t>
            </a:r>
            <a:endParaRPr lang="es-ES" dirty="0">
              <a:latin typeface="Aharoni" panose="02010803020104030203" pitchFamily="2" charset="-79"/>
              <a:cs typeface="Aharoni" panose="02010803020104030203" pitchFamily="2" charset="-79"/>
            </a:endParaRPr>
          </a:p>
        </p:txBody>
      </p:sp>
      <p:sp>
        <p:nvSpPr>
          <p:cNvPr id="5" name="Título 1"/>
          <p:cNvSpPr txBox="1">
            <a:spLocks/>
          </p:cNvSpPr>
          <p:nvPr/>
        </p:nvSpPr>
        <p:spPr>
          <a:xfrm>
            <a:off x="-15029" y="46573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rgbClr val="FF0000"/>
                </a:solidFill>
                <a:effectLst>
                  <a:reflection blurRad="6350" stA="60000" endA="900" endPos="58000" dir="5400000" sy="-100000" algn="bl" rotWithShape="0"/>
                </a:effectLst>
                <a:latin typeface="Adobe Garamond Pro Bold" panose="02020702060506020403"/>
              </a:rPr>
              <a:t>Acción Simbólica</a:t>
            </a:r>
            <a:endParaRPr lang="es-ES" b="1" dirty="0">
              <a:ln w="22225">
                <a:noFill/>
                <a:prstDash val="solid"/>
              </a:ln>
              <a:solidFill>
                <a:srgbClr val="FF0000"/>
              </a:solidFill>
              <a:effectLst>
                <a:reflection blurRad="6350" stA="60000" endA="900" endPos="58000" dir="5400000" sy="-100000" algn="bl" rotWithShape="0"/>
              </a:effectLst>
              <a:latin typeface="Adobe Garamond Pro Bold" panose="02020702060506020403"/>
            </a:endParaRPr>
          </a:p>
        </p:txBody>
      </p:sp>
      <p:sp>
        <p:nvSpPr>
          <p:cNvPr id="6" name="CuadroTexto 5"/>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pic>
        <p:nvPicPr>
          <p:cNvPr id="819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42977" b="7767"/>
          <a:stretch/>
        </p:blipFill>
        <p:spPr bwMode="auto">
          <a:xfrm>
            <a:off x="2538166" y="4134117"/>
            <a:ext cx="4491687" cy="2382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5" name="Título 1"/>
          <p:cNvSpPr txBox="1">
            <a:spLocks/>
          </p:cNvSpPr>
          <p:nvPr/>
        </p:nvSpPr>
        <p:spPr>
          <a:xfrm>
            <a:off x="230740" y="200986"/>
            <a:ext cx="3684437" cy="9262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chemeClr val="accent6">
                    <a:lumMod val="75000"/>
                  </a:schemeClr>
                </a:solidFill>
                <a:effectLst>
                  <a:reflection blurRad="6350" stA="60000" endA="900" endPos="58000" dir="5400000" sy="-100000" algn="bl" rotWithShape="0"/>
                </a:effectLst>
                <a:latin typeface="Adobe Garamond Pro Bold" panose="02020702060506020403"/>
              </a:rPr>
              <a:t>ORACIÓN FINAL:</a:t>
            </a:r>
            <a:endParaRPr lang="es-ES" b="1" dirty="0">
              <a:ln w="22225">
                <a:noFill/>
                <a:prstDash val="solid"/>
              </a:ln>
              <a:solidFill>
                <a:schemeClr val="accent6">
                  <a:lumMod val="75000"/>
                </a:schemeClr>
              </a:solidFill>
              <a:effectLst>
                <a:reflection blurRad="6350" stA="60000" endA="900" endPos="58000" dir="5400000" sy="-100000" algn="bl" rotWithShape="0"/>
              </a:effectLst>
              <a:latin typeface="Adobe Garamond Pro Bold" panose="02020702060506020403"/>
            </a:endParaRPr>
          </a:p>
        </p:txBody>
      </p:sp>
      <p:sp>
        <p:nvSpPr>
          <p:cNvPr id="3" name="Marcador de contenido 2"/>
          <p:cNvSpPr>
            <a:spLocks noGrp="1"/>
          </p:cNvSpPr>
          <p:nvPr>
            <p:ph idx="1"/>
          </p:nvPr>
        </p:nvSpPr>
        <p:spPr>
          <a:xfrm>
            <a:off x="320892" y="1700735"/>
            <a:ext cx="5101114" cy="4229100"/>
          </a:xfrm>
        </p:spPr>
        <p:txBody>
          <a:bodyPr numCol="1">
            <a:noAutofit/>
          </a:bodyPr>
          <a:lstStyle/>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Perdón</a:t>
            </a:r>
            <a:r>
              <a:rPr lang="es-MX" sz="2000" dirty="0">
                <a:solidFill>
                  <a:schemeClr val="bg2">
                    <a:lumMod val="25000"/>
                  </a:schemeClr>
                </a:solidFill>
                <a:latin typeface="Aparajita" panose="020B0604020202020204" pitchFamily="34" charset="0"/>
                <a:cs typeface="Aparajita" panose="020B0604020202020204" pitchFamily="34" charset="0"/>
              </a:rPr>
              <a:t>, Jesús, perdón perdóname,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Señor </a:t>
            </a:r>
            <a:r>
              <a:rPr lang="es-MX" sz="2000" dirty="0">
                <a:solidFill>
                  <a:schemeClr val="bg2">
                    <a:lumMod val="25000"/>
                  </a:schemeClr>
                </a:solidFill>
                <a:latin typeface="Aparajita" panose="020B0604020202020204" pitchFamily="34" charset="0"/>
                <a:cs typeface="Aparajita" panose="020B0604020202020204" pitchFamily="34" charset="0"/>
              </a:rPr>
              <a:t>Pues sé que débil fui, te herí,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te </a:t>
            </a:r>
            <a:r>
              <a:rPr lang="es-MX" sz="2000" dirty="0">
                <a:solidFill>
                  <a:schemeClr val="bg2">
                    <a:lumMod val="25000"/>
                  </a:schemeClr>
                </a:solidFill>
                <a:latin typeface="Aparajita" panose="020B0604020202020204" pitchFamily="34" charset="0"/>
                <a:cs typeface="Aparajita" panose="020B0604020202020204" pitchFamily="34" charset="0"/>
              </a:rPr>
              <a:t>lastimé perdóname,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Señor </a:t>
            </a:r>
            <a:r>
              <a:rPr lang="es-MX" sz="2000" dirty="0">
                <a:solidFill>
                  <a:schemeClr val="bg2">
                    <a:lumMod val="25000"/>
                  </a:schemeClr>
                </a:solidFill>
                <a:latin typeface="Aparajita" panose="020B0604020202020204" pitchFamily="34" charset="0"/>
                <a:cs typeface="Aparajita" panose="020B0604020202020204" pitchFamily="34" charset="0"/>
              </a:rPr>
              <a:t>Mas hoy en tu misericordia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quiero </a:t>
            </a:r>
            <a:r>
              <a:rPr lang="es-MX" sz="2000" dirty="0">
                <a:solidFill>
                  <a:schemeClr val="bg2">
                    <a:lumMod val="25000"/>
                  </a:schemeClr>
                </a:solidFill>
                <a:latin typeface="Aparajita" panose="020B0604020202020204" pitchFamily="34" charset="0"/>
                <a:cs typeface="Aparajita" panose="020B0604020202020204" pitchFamily="34" charset="0"/>
              </a:rPr>
              <a:t>descansar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sé </a:t>
            </a:r>
            <a:r>
              <a:rPr lang="es-MX" sz="2000" dirty="0">
                <a:solidFill>
                  <a:schemeClr val="bg2">
                    <a:lumMod val="25000"/>
                  </a:schemeClr>
                </a:solidFill>
                <a:latin typeface="Aparajita" panose="020B0604020202020204" pitchFamily="34" charset="0"/>
                <a:cs typeface="Aparajita" panose="020B0604020202020204" pitchFamily="34" charset="0"/>
              </a:rPr>
              <a:t>que tu sangre me puede limpiar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con </a:t>
            </a:r>
            <a:r>
              <a:rPr lang="es-MX" sz="2000" dirty="0">
                <a:solidFill>
                  <a:schemeClr val="bg2">
                    <a:lumMod val="25000"/>
                  </a:schemeClr>
                </a:solidFill>
                <a:latin typeface="Aparajita" panose="020B0604020202020204" pitchFamily="34" charset="0"/>
                <a:cs typeface="Aparajita" panose="020B0604020202020204" pitchFamily="34" charset="0"/>
              </a:rPr>
              <a:t>arrepentimiento en mi corazón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me </a:t>
            </a:r>
            <a:r>
              <a:rPr lang="es-MX" sz="2000" dirty="0">
                <a:solidFill>
                  <a:schemeClr val="bg2">
                    <a:lumMod val="25000"/>
                  </a:schemeClr>
                </a:solidFill>
                <a:latin typeface="Aparajita" panose="020B0604020202020204" pitchFamily="34" charset="0"/>
                <a:cs typeface="Aparajita" panose="020B0604020202020204" pitchFamily="34" charset="0"/>
              </a:rPr>
              <a:t>humillo y te pido </a:t>
            </a:r>
            <a:r>
              <a:rPr lang="es-MX" sz="2000" dirty="0" smtClean="0">
                <a:solidFill>
                  <a:schemeClr val="bg2">
                    <a:lumMod val="25000"/>
                  </a:schemeClr>
                </a:solidFill>
                <a:latin typeface="Aparajita" panose="020B0604020202020204" pitchFamily="34" charset="0"/>
                <a:cs typeface="Aparajita" panose="020B0604020202020204" pitchFamily="34" charset="0"/>
              </a:rPr>
              <a:t>perdón</a:t>
            </a:r>
          </a:p>
        </p:txBody>
      </p:sp>
      <p:pic>
        <p:nvPicPr>
          <p:cNvPr id="921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620" y="2097311"/>
            <a:ext cx="4017181" cy="36772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5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9746"/>
            <a:ext cx="12192001" cy="635572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208466" y="5190187"/>
            <a:ext cx="9775065" cy="1015663"/>
          </a:xfrm>
          <a:prstGeom prst="rect">
            <a:avLst/>
          </a:prstGeom>
          <a:noFill/>
        </p:spPr>
        <p:txBody>
          <a:bodyPr wrap="square" rtlCol="0">
            <a:spAutoFit/>
          </a:bodyPr>
          <a:lstStyle/>
          <a:p>
            <a:pPr algn="ctr"/>
            <a:r>
              <a:rPr lang="es-ES" sz="6000" b="1" spc="50" dirty="0" smtClean="0">
                <a:ln w="0"/>
                <a:effectLst>
                  <a:innerShdw blurRad="63500" dist="50800" dir="13500000">
                    <a:srgbClr val="000000">
                      <a:alpha val="50000"/>
                    </a:srgbClr>
                  </a:innerShdw>
                </a:effectLst>
                <a:latin typeface="Adobe Garamond Pro Bold" panose="02020702060506020403" pitchFamily="18" charset="0"/>
              </a:rPr>
              <a:t>ME ESCONDO DE DIOS</a:t>
            </a:r>
            <a:endParaRPr lang="es-ES" dirty="0">
              <a:latin typeface="Adobe Garamond Pro Bold" panose="02020702060506020403" pitchFamily="18" charset="0"/>
            </a:endParaRPr>
          </a:p>
        </p:txBody>
      </p:sp>
      <p:sp>
        <p:nvSpPr>
          <p:cNvPr id="6" name="CuadroTexto 5"/>
          <p:cNvSpPr txBox="1"/>
          <p:nvPr/>
        </p:nvSpPr>
        <p:spPr>
          <a:xfrm>
            <a:off x="-12881" y="363685"/>
            <a:ext cx="12192000" cy="52322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b="1"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Ejercicios Espirituales de Cuaresma para niños 2020</a:t>
            </a:r>
            <a:endParaRPr lang="es-ES" sz="900" dirty="0">
              <a:solidFill>
                <a:schemeClr val="bg2">
                  <a:lumMod val="25000"/>
                </a:schemeClr>
              </a:solidFill>
              <a:latin typeface="Adobe Garamond Pro Bold" panose="02020702060506020403" pitchFamily="18" charset="0"/>
            </a:endParaRPr>
          </a:p>
        </p:txBody>
      </p:sp>
      <p:pic>
        <p:nvPicPr>
          <p:cNvPr id="7" name="Imagen 6"/>
          <p:cNvPicPr>
            <a:picLocks noChangeAspect="1"/>
          </p:cNvPicPr>
          <p:nvPr/>
        </p:nvPicPr>
        <p:blipFill>
          <a:blip r:embed="rId3"/>
          <a:stretch>
            <a:fillRect/>
          </a:stretch>
        </p:blipFill>
        <p:spPr>
          <a:xfrm>
            <a:off x="-77277" y="5651780"/>
            <a:ext cx="942707" cy="1244857"/>
          </a:xfrm>
          <a:prstGeom prst="rect">
            <a:avLst/>
          </a:prstGeom>
          <a:ln>
            <a:noFill/>
          </a:ln>
          <a:effectLst>
            <a:softEdge rad="112500"/>
          </a:effectLst>
        </p:spPr>
      </p:pic>
      <p:sp>
        <p:nvSpPr>
          <p:cNvPr id="10" name="CuadroTexto 9"/>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Tree>
    <p:extLst>
      <p:ext uri="{BB962C8B-B14F-4D97-AF65-F5344CB8AC3E}">
        <p14:creationId xmlns:p14="http://schemas.microsoft.com/office/powerpoint/2010/main" val="406945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58786" y="787046"/>
            <a:ext cx="3684437" cy="926206"/>
          </a:xfrm>
        </p:spPr>
        <p:txBody>
          <a:bodyPr rtlCol="0"/>
          <a:lstStyle/>
          <a:p>
            <a:pPr rtl="0"/>
            <a:r>
              <a:rPr lang="es-ES" b="1" dirty="0" smtClean="0">
                <a:ln w="22225">
                  <a:solidFill>
                    <a:schemeClr val="bg2">
                      <a:lumMod val="50000"/>
                    </a:schemeClr>
                  </a:solidFill>
                  <a:prstDash val="solid"/>
                </a:ln>
                <a:solidFill>
                  <a:schemeClr val="accent2">
                    <a:lumMod val="40000"/>
                    <a:lumOff val="60000"/>
                  </a:schemeClr>
                </a:solidFill>
                <a:latin typeface="Adobe Garamond Pro Bold" panose="02020702060506020403"/>
              </a:rPr>
              <a:t>OBJETIVO:</a:t>
            </a:r>
            <a:endParaRPr lang="es-ES" b="1" dirty="0">
              <a:ln w="22225">
                <a:solidFill>
                  <a:schemeClr val="bg2">
                    <a:lumMod val="50000"/>
                  </a:schemeClr>
                </a:solidFill>
                <a:prstDash val="solid"/>
              </a:ln>
              <a:solidFill>
                <a:schemeClr val="accent2">
                  <a:lumMod val="40000"/>
                  <a:lumOff val="60000"/>
                </a:schemeClr>
              </a:solidFill>
              <a:latin typeface="Adobe Garamond Pro Bold" panose="02020702060506020403"/>
            </a:endParaRPr>
          </a:p>
        </p:txBody>
      </p:sp>
      <p:sp>
        <p:nvSpPr>
          <p:cNvPr id="3" name="Subtítulo 2"/>
          <p:cNvSpPr>
            <a:spLocks noGrp="1"/>
          </p:cNvSpPr>
          <p:nvPr>
            <p:ph type="subTitle" idx="1"/>
          </p:nvPr>
        </p:nvSpPr>
        <p:spPr>
          <a:xfrm>
            <a:off x="4188335" y="2355762"/>
            <a:ext cx="7235224" cy="1765479"/>
          </a:xfrm>
          <a:prstGeom prst="round2DiagRect">
            <a:avLst/>
          </a:prstGeom>
          <a:ln>
            <a:noFill/>
          </a:ln>
          <a:effectLst/>
          <a:scene3d>
            <a:camera prst="orthographicFront">
              <a:rot lat="0" lon="0" rev="0"/>
            </a:camera>
            <a:lightRig rig="chilly" dir="t">
              <a:rot lat="0" lon="0" rev="18480000"/>
            </a:lightRig>
          </a:scene3d>
          <a:sp3d prstMaterial="clear">
            <a:bevelT h="63500"/>
          </a:sp3d>
        </p:spPr>
        <p:txBody>
          <a:bodyPr rtlCol="0">
            <a:normAutofit fontScale="85000" lnSpcReduction="20000"/>
          </a:bodyPr>
          <a:lstStyle/>
          <a:p>
            <a:r>
              <a:rPr lang="es-MX" sz="3300" dirty="0">
                <a:solidFill>
                  <a:schemeClr val="bg2">
                    <a:lumMod val="25000"/>
                  </a:schemeClr>
                </a:solidFill>
                <a:latin typeface="Aharoni" panose="02010803020104030203" pitchFamily="2" charset="-79"/>
                <a:cs typeface="Aharoni" panose="02010803020104030203" pitchFamily="2" charset="-79"/>
              </a:rPr>
              <a:t>Propiciar en los niños, por medio de la reflexión interpersonal, el conocimiento de las actitudes que nos alejan de la relación con Dios, para que así reconozca que el pecado hace que me oculte de Él.</a:t>
            </a:r>
          </a:p>
          <a:p>
            <a:pPr rtl="0"/>
            <a:endParaRPr lang="es-ES" dirty="0"/>
          </a:p>
        </p:txBody>
      </p:sp>
      <p:sp>
        <p:nvSpPr>
          <p:cNvPr id="4" name="CuadroTexto 3"/>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5" name="Título 1"/>
          <p:cNvSpPr txBox="1">
            <a:spLocks/>
          </p:cNvSpPr>
          <p:nvPr/>
        </p:nvSpPr>
        <p:spPr>
          <a:xfrm>
            <a:off x="230740" y="200986"/>
            <a:ext cx="3684437" cy="92620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chemeClr val="accent6">
                    <a:lumMod val="75000"/>
                  </a:schemeClr>
                </a:solidFill>
                <a:effectLst>
                  <a:reflection blurRad="6350" stA="60000" endA="900" endPos="58000" dir="5400000" sy="-100000" algn="bl" rotWithShape="0"/>
                </a:effectLst>
                <a:latin typeface="Adobe Garamond Pro Bold" panose="02020702060506020403"/>
              </a:rPr>
              <a:t>ORACIÓN INICIAL:</a:t>
            </a:r>
            <a:endParaRPr lang="es-ES" b="1" dirty="0">
              <a:ln w="22225">
                <a:noFill/>
                <a:prstDash val="solid"/>
              </a:ln>
              <a:solidFill>
                <a:schemeClr val="accent6">
                  <a:lumMod val="75000"/>
                </a:schemeClr>
              </a:solidFill>
              <a:effectLst>
                <a:reflection blurRad="6350" stA="60000" endA="900" endPos="58000" dir="5400000" sy="-100000" algn="bl" rotWithShape="0"/>
              </a:effectLst>
              <a:latin typeface="Adobe Garamond Pro Bold" panose="02020702060506020403"/>
            </a:endParaRPr>
          </a:p>
        </p:txBody>
      </p:sp>
      <p:sp>
        <p:nvSpPr>
          <p:cNvPr id="3" name="Marcador de contenido 2"/>
          <p:cNvSpPr>
            <a:spLocks noGrp="1"/>
          </p:cNvSpPr>
          <p:nvPr>
            <p:ph idx="1"/>
          </p:nvPr>
        </p:nvSpPr>
        <p:spPr>
          <a:xfrm>
            <a:off x="114830" y="1327247"/>
            <a:ext cx="11746612" cy="4229100"/>
          </a:xfrm>
        </p:spPr>
        <p:txBody>
          <a:bodyPr numCol="2">
            <a:noAutofit/>
          </a:bodyPr>
          <a:lstStyle/>
          <a:p>
            <a:pPr marL="0" indent="0" algn="ctr">
              <a:buNone/>
            </a:pPr>
            <a:r>
              <a:rPr lang="es-MX" sz="2000" dirty="0">
                <a:solidFill>
                  <a:schemeClr val="bg2">
                    <a:lumMod val="25000"/>
                  </a:schemeClr>
                </a:solidFill>
                <a:latin typeface="Aparajita" panose="020B0604020202020204" pitchFamily="34" charset="0"/>
                <a:cs typeface="Aparajita" panose="020B0604020202020204" pitchFamily="34" charset="0"/>
              </a:rPr>
              <a:t>Padre Eterno y Bondadoso,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el </a:t>
            </a:r>
            <a:r>
              <a:rPr lang="es-MX" sz="2000" dirty="0">
                <a:solidFill>
                  <a:schemeClr val="bg2">
                    <a:lumMod val="25000"/>
                  </a:schemeClr>
                </a:solidFill>
                <a:latin typeface="Aparajita" panose="020B0604020202020204" pitchFamily="34" charset="0"/>
                <a:cs typeface="Aparajita" panose="020B0604020202020204" pitchFamily="34" charset="0"/>
              </a:rPr>
              <a:t>día de hoy estamos delante de tu presencia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agradecidos </a:t>
            </a:r>
            <a:r>
              <a:rPr lang="es-MX" sz="2000" dirty="0">
                <a:solidFill>
                  <a:schemeClr val="bg2">
                    <a:lumMod val="25000"/>
                  </a:schemeClr>
                </a:solidFill>
                <a:latin typeface="Aparajita" panose="020B0604020202020204" pitchFamily="34" charset="0"/>
                <a:cs typeface="Aparajita" panose="020B0604020202020204" pitchFamily="34" charset="0"/>
              </a:rPr>
              <a:t>contigo porque eres un Dios maravilloso,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capaz </a:t>
            </a:r>
            <a:r>
              <a:rPr lang="es-MX" sz="2000" dirty="0">
                <a:solidFill>
                  <a:schemeClr val="bg2">
                    <a:lumMod val="25000"/>
                  </a:schemeClr>
                </a:solidFill>
                <a:latin typeface="Aparajita" panose="020B0604020202020204" pitchFamily="34" charset="0"/>
                <a:cs typeface="Aparajita" panose="020B0604020202020204" pitchFamily="34" charset="0"/>
              </a:rPr>
              <a:t>de amarnos a pesar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de </a:t>
            </a:r>
            <a:r>
              <a:rPr lang="es-MX" sz="2000" dirty="0">
                <a:solidFill>
                  <a:schemeClr val="bg2">
                    <a:lumMod val="25000"/>
                  </a:schemeClr>
                </a:solidFill>
                <a:latin typeface="Aparajita" panose="020B0604020202020204" pitchFamily="34" charset="0"/>
                <a:cs typeface="Aparajita" panose="020B0604020202020204" pitchFamily="34" charset="0"/>
              </a:rPr>
              <a:t>las ofensas que te hacemos.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Es </a:t>
            </a:r>
            <a:r>
              <a:rPr lang="es-MX" sz="2000" dirty="0">
                <a:solidFill>
                  <a:schemeClr val="bg2">
                    <a:lumMod val="25000"/>
                  </a:schemeClr>
                </a:solidFill>
                <a:latin typeface="Aparajita" panose="020B0604020202020204" pitchFamily="34" charset="0"/>
                <a:cs typeface="Aparajita" panose="020B0604020202020204" pitchFamily="34" charset="0"/>
              </a:rPr>
              <a:t>maravilloso poder ver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todo </a:t>
            </a:r>
            <a:r>
              <a:rPr lang="es-MX" sz="2000" dirty="0">
                <a:solidFill>
                  <a:schemeClr val="bg2">
                    <a:lumMod val="25000"/>
                  </a:schemeClr>
                </a:solidFill>
                <a:latin typeface="Aparajita" panose="020B0604020202020204" pitchFamily="34" charset="0"/>
                <a:cs typeface="Aparajita" panose="020B0604020202020204" pitchFamily="34" charset="0"/>
              </a:rPr>
              <a:t>lo que creaste para nosotros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y </a:t>
            </a:r>
            <a:r>
              <a:rPr lang="es-MX" sz="2000" dirty="0">
                <a:solidFill>
                  <a:schemeClr val="bg2">
                    <a:lumMod val="25000"/>
                  </a:schemeClr>
                </a:solidFill>
                <a:latin typeface="Aparajita" panose="020B0604020202020204" pitchFamily="34" charset="0"/>
                <a:cs typeface="Aparajita" panose="020B0604020202020204" pitchFamily="34" charset="0"/>
              </a:rPr>
              <a:t>te pedimos perdón por todas aquellas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acciones </a:t>
            </a:r>
            <a:r>
              <a:rPr lang="es-MX" sz="2000" dirty="0">
                <a:solidFill>
                  <a:schemeClr val="bg2">
                    <a:lumMod val="25000"/>
                  </a:schemeClr>
                </a:solidFill>
                <a:latin typeface="Aparajita" panose="020B0604020202020204" pitchFamily="34" charset="0"/>
                <a:cs typeface="Aparajita" panose="020B0604020202020204" pitchFamily="34" charset="0"/>
              </a:rPr>
              <a:t>que no son buenas.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Ilumínanos </a:t>
            </a:r>
            <a:r>
              <a:rPr lang="es-MX" sz="2000" dirty="0">
                <a:solidFill>
                  <a:schemeClr val="bg2">
                    <a:lumMod val="25000"/>
                  </a:schemeClr>
                </a:solidFill>
                <a:latin typeface="Aparajita" panose="020B0604020202020204" pitchFamily="34" charset="0"/>
                <a:cs typeface="Aparajita" panose="020B0604020202020204" pitchFamily="34" charset="0"/>
              </a:rPr>
              <a:t>y danos tu Santo Espíritu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para </a:t>
            </a:r>
            <a:r>
              <a:rPr lang="es-MX" sz="2000" dirty="0">
                <a:solidFill>
                  <a:schemeClr val="bg2">
                    <a:lumMod val="25000"/>
                  </a:schemeClr>
                </a:solidFill>
                <a:latin typeface="Aparajita" panose="020B0604020202020204" pitchFamily="34" charset="0"/>
                <a:cs typeface="Aparajita" panose="020B0604020202020204" pitchFamily="34" charset="0"/>
              </a:rPr>
              <a:t>poder saber identificar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cuando </a:t>
            </a:r>
            <a:r>
              <a:rPr lang="es-MX" sz="2000" dirty="0">
                <a:solidFill>
                  <a:schemeClr val="bg2">
                    <a:lumMod val="25000"/>
                  </a:schemeClr>
                </a:solidFill>
                <a:latin typeface="Aparajita" panose="020B0604020202020204" pitchFamily="34" charset="0"/>
                <a:cs typeface="Aparajita" panose="020B0604020202020204" pitchFamily="34" charset="0"/>
              </a:rPr>
              <a:t>el enemigo nos quiere guiar por el camino del mal.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Ayúdanos </a:t>
            </a:r>
            <a:r>
              <a:rPr lang="es-MX" sz="2000" dirty="0">
                <a:solidFill>
                  <a:schemeClr val="bg2">
                    <a:lumMod val="25000"/>
                  </a:schemeClr>
                </a:solidFill>
                <a:latin typeface="Aparajita" panose="020B0604020202020204" pitchFamily="34" charset="0"/>
                <a:cs typeface="Aparajita" panose="020B0604020202020204" pitchFamily="34" charset="0"/>
              </a:rPr>
              <a:t>a no escondernos de ti, Dios,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sino </a:t>
            </a:r>
            <a:r>
              <a:rPr lang="es-MX" sz="2000" dirty="0">
                <a:solidFill>
                  <a:schemeClr val="bg2">
                    <a:lumMod val="25000"/>
                  </a:schemeClr>
                </a:solidFill>
                <a:latin typeface="Aparajita" panose="020B0604020202020204" pitchFamily="34" charset="0"/>
                <a:cs typeface="Aparajita" panose="020B0604020202020204" pitchFamily="34" charset="0"/>
              </a:rPr>
              <a:t>que sabiendo tu misericordia tengamos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la </a:t>
            </a:r>
            <a:r>
              <a:rPr lang="es-MX" sz="2000" dirty="0">
                <a:solidFill>
                  <a:schemeClr val="bg2">
                    <a:lumMod val="25000"/>
                  </a:schemeClr>
                </a:solidFill>
                <a:latin typeface="Aparajita" panose="020B0604020202020204" pitchFamily="34" charset="0"/>
                <a:cs typeface="Aparajita" panose="020B0604020202020204" pitchFamily="34" charset="0"/>
              </a:rPr>
              <a:t>confianza y el arrepentimiento para volver a ti.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Te </a:t>
            </a:r>
            <a:r>
              <a:rPr lang="es-MX" sz="2000" dirty="0">
                <a:solidFill>
                  <a:schemeClr val="bg2">
                    <a:lumMod val="25000"/>
                  </a:schemeClr>
                </a:solidFill>
                <a:latin typeface="Aparajita" panose="020B0604020202020204" pitchFamily="34" charset="0"/>
                <a:cs typeface="Aparajita" panose="020B0604020202020204" pitchFamily="34" charset="0"/>
              </a:rPr>
              <a:t>pedimos que nunca te separes de nosotros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ni </a:t>
            </a:r>
            <a:r>
              <a:rPr lang="es-MX" sz="2000" dirty="0">
                <a:solidFill>
                  <a:schemeClr val="bg2">
                    <a:lumMod val="25000"/>
                  </a:schemeClr>
                </a:solidFill>
                <a:latin typeface="Aparajita" panose="020B0604020202020204" pitchFamily="34" charset="0"/>
                <a:cs typeface="Aparajita" panose="020B0604020202020204" pitchFamily="34" charset="0"/>
              </a:rPr>
              <a:t>de los seres que amamos,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ya </a:t>
            </a:r>
            <a:r>
              <a:rPr lang="es-MX" sz="2000" dirty="0">
                <a:solidFill>
                  <a:schemeClr val="bg2">
                    <a:lumMod val="25000"/>
                  </a:schemeClr>
                </a:solidFill>
                <a:latin typeface="Aparajita" panose="020B0604020202020204" pitchFamily="34" charset="0"/>
                <a:cs typeface="Aparajita" panose="020B0604020202020204" pitchFamily="34" charset="0"/>
              </a:rPr>
              <a:t>que Tú nos das todo lo que nos hace felices. </a:t>
            </a:r>
            <a:endParaRPr lang="es-MX" sz="2000" dirty="0" smtClean="0">
              <a:solidFill>
                <a:schemeClr val="bg2">
                  <a:lumMod val="25000"/>
                </a:schemeClr>
              </a:solidFill>
              <a:latin typeface="Aparajita" panose="020B0604020202020204" pitchFamily="34" charset="0"/>
              <a:cs typeface="Aparajita" panose="020B0604020202020204" pitchFamily="34" charset="0"/>
            </a:endParaRPr>
          </a:p>
          <a:p>
            <a:pPr marL="0" indent="0" algn="ctr">
              <a:buNone/>
            </a:pPr>
            <a:r>
              <a:rPr lang="es-MX" sz="2000" dirty="0" smtClean="0">
                <a:solidFill>
                  <a:schemeClr val="bg2">
                    <a:lumMod val="25000"/>
                  </a:schemeClr>
                </a:solidFill>
                <a:latin typeface="Aparajita" panose="020B0604020202020204" pitchFamily="34" charset="0"/>
                <a:cs typeface="Aparajita" panose="020B0604020202020204" pitchFamily="34" charset="0"/>
              </a:rPr>
              <a:t>Amén</a:t>
            </a:r>
            <a:r>
              <a:rPr lang="es-MX" sz="2000" dirty="0">
                <a:solidFill>
                  <a:schemeClr val="bg2">
                    <a:lumMod val="25000"/>
                  </a:schemeClr>
                </a:solidFill>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10" name="Título 1"/>
          <p:cNvSpPr txBox="1">
            <a:spLocks/>
          </p:cNvSpPr>
          <p:nvPr/>
        </p:nvSpPr>
        <p:spPr>
          <a:xfrm>
            <a:off x="-15029" y="465733"/>
            <a:ext cx="8140528" cy="79002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spc="50" dirty="0" smtClean="0">
                <a:ln w="0">
                  <a:solidFill>
                    <a:schemeClr val="bg2">
                      <a:lumMod val="25000"/>
                    </a:schemeClr>
                  </a:solidFill>
                </a:ln>
                <a:solidFill>
                  <a:srgbClr val="0000FF"/>
                </a:solidFill>
                <a:effectLst>
                  <a:innerShdw blurRad="63500" dist="50800" dir="13500000">
                    <a:srgbClr val="000000">
                      <a:alpha val="50000"/>
                    </a:srgbClr>
                  </a:innerShdw>
                </a:effectLst>
                <a:latin typeface="Adobe Garamond Pro Bold" panose="02020702060506020403"/>
              </a:rPr>
              <a:t>EXPERIENCIA HUMANA</a:t>
            </a:r>
          </a:p>
          <a:p>
            <a:r>
              <a:rPr lang="es-ES" b="1" dirty="0" smtClean="0">
                <a:ln w="22225">
                  <a:noFill/>
                  <a:prstDash val="solid"/>
                </a:ln>
                <a:solidFill>
                  <a:schemeClr val="accent3">
                    <a:lumMod val="75000"/>
                  </a:schemeClr>
                </a:solidFill>
                <a:effectLst>
                  <a:reflection blurRad="6350" stA="60000" endA="900" endPos="58000" dir="5400000" sy="-100000" algn="bl" rotWithShape="0"/>
                </a:effectLst>
                <a:latin typeface="Adobe Garamond Pro Bold" panose="02020702060506020403"/>
              </a:rPr>
              <a:t>Socialización del video “¿Eres buena persona?”:</a:t>
            </a:r>
            <a:endParaRPr lang="es-ES" b="1" dirty="0">
              <a:ln w="22225">
                <a:noFill/>
                <a:prstDash val="solid"/>
              </a:ln>
              <a:solidFill>
                <a:schemeClr val="accent3">
                  <a:lumMod val="75000"/>
                </a:schemeClr>
              </a:solidFill>
              <a:effectLst>
                <a:reflection blurRad="6350" stA="60000" endA="900" endPos="58000" dir="5400000" sy="-100000" algn="bl" rotWithShape="0"/>
              </a:effectLst>
              <a:latin typeface="Adobe Garamond Pro Bold" panose="02020702060506020403"/>
            </a:endParaRPr>
          </a:p>
        </p:txBody>
      </p:sp>
      <p:sp>
        <p:nvSpPr>
          <p:cNvPr id="11" name="Nube 10"/>
          <p:cNvSpPr/>
          <p:nvPr/>
        </p:nvSpPr>
        <p:spPr>
          <a:xfrm>
            <a:off x="2738370" y="2213502"/>
            <a:ext cx="3014193" cy="2250236"/>
          </a:xfrm>
          <a:prstGeom prst="cloud">
            <a:avLst/>
          </a:prstGeom>
          <a:solidFill>
            <a:srgbClr val="1EF0D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2"/>
                </a:solidFill>
              </a:rPr>
              <a:t>¿Recuerdas cuál es la ley de Dios?</a:t>
            </a:r>
            <a:endParaRPr lang="es-MX" b="1" dirty="0">
              <a:solidFill>
                <a:schemeClr val="tx2"/>
              </a:solidFill>
            </a:endParaRPr>
          </a:p>
        </p:txBody>
      </p:sp>
      <p:sp>
        <p:nvSpPr>
          <p:cNvPr id="12" name="Nube 11"/>
          <p:cNvSpPr/>
          <p:nvPr/>
        </p:nvSpPr>
        <p:spPr>
          <a:xfrm>
            <a:off x="0" y="1255756"/>
            <a:ext cx="2869842" cy="2082864"/>
          </a:xfrm>
          <a:prstGeom prst="cloud">
            <a:avLst/>
          </a:prstGeom>
          <a:solidFill>
            <a:schemeClr val="bg2">
              <a:lumMod val="50000"/>
            </a:schemeClr>
          </a:solidFill>
          <a:ln>
            <a:solidFill>
              <a:schemeClr val="bg2">
                <a:lumMod val="10000"/>
              </a:schemeClr>
            </a:solid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smtClean="0"/>
              <a:t>¿Cómo era Don Bueno?</a:t>
            </a:r>
            <a:endParaRPr lang="es-MX" b="1" dirty="0"/>
          </a:p>
        </p:txBody>
      </p:sp>
      <p:sp>
        <p:nvSpPr>
          <p:cNvPr id="13" name="Nube 12"/>
          <p:cNvSpPr/>
          <p:nvPr/>
        </p:nvSpPr>
        <p:spPr>
          <a:xfrm>
            <a:off x="5621091" y="2941991"/>
            <a:ext cx="3258355" cy="2331076"/>
          </a:xfrm>
          <a:prstGeom prst="cloud">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Tú como niño o niña ¿no has cumplido algunos de los mandatos de Dios?</a:t>
            </a:r>
            <a:endParaRPr lang="es-MX" dirty="0"/>
          </a:p>
        </p:txBody>
      </p:sp>
      <p:sp>
        <p:nvSpPr>
          <p:cNvPr id="14" name="Nube 13"/>
          <p:cNvSpPr/>
          <p:nvPr/>
        </p:nvSpPr>
        <p:spPr>
          <a:xfrm>
            <a:off x="8635284" y="3892988"/>
            <a:ext cx="3258355" cy="2331076"/>
          </a:xfrm>
          <a:prstGeom prst="cloud">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2"/>
                </a:solidFill>
              </a:rPr>
              <a:t>¿Sabes qué es el pecado?</a:t>
            </a:r>
            <a:endParaRPr lang="es-MX" dirty="0">
              <a:solidFill>
                <a:schemeClr val="tx2"/>
              </a:solidFill>
            </a:endParaRPr>
          </a:p>
        </p:txBody>
      </p:sp>
      <p:pic>
        <p:nvPicPr>
          <p:cNvPr id="1026" name="Picture 2" descr="Resultado de imagen para niños pens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41667" y="3810639"/>
            <a:ext cx="1700011" cy="2413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10" name="Título 1"/>
          <p:cNvSpPr txBox="1">
            <a:spLocks/>
          </p:cNvSpPr>
          <p:nvPr/>
        </p:nvSpPr>
        <p:spPr>
          <a:xfrm>
            <a:off x="-15029" y="46573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rgbClr val="FF9900"/>
                </a:solidFill>
                <a:effectLst>
                  <a:reflection blurRad="6350" stA="60000" endA="900" endPos="58000" dir="5400000" sy="-100000" algn="bl" rotWithShape="0"/>
                </a:effectLst>
                <a:latin typeface="Adobe Garamond Pro Bold" panose="02020702060506020403"/>
              </a:rPr>
              <a:t>Reflexionamos…</a:t>
            </a:r>
            <a:endParaRPr lang="es-ES" b="1" dirty="0">
              <a:ln w="22225">
                <a:noFill/>
                <a:prstDash val="solid"/>
              </a:ln>
              <a:solidFill>
                <a:srgbClr val="FF9900"/>
              </a:solidFill>
              <a:effectLst>
                <a:reflection blurRad="6350" stA="60000" endA="900" endPos="58000" dir="5400000" sy="-100000" algn="bl" rotWithShape="0"/>
              </a:effectLst>
              <a:latin typeface="Adobe Garamond Pro Bold" panose="02020702060506020403"/>
            </a:endParaRPr>
          </a:p>
        </p:txBody>
      </p:sp>
      <p:sp>
        <p:nvSpPr>
          <p:cNvPr id="2" name="Rectángulo 1"/>
          <p:cNvSpPr/>
          <p:nvPr/>
        </p:nvSpPr>
        <p:spPr>
          <a:xfrm>
            <a:off x="231820" y="5267135"/>
            <a:ext cx="7405351" cy="369332"/>
          </a:xfrm>
          <a:prstGeom prst="rect">
            <a:avLst/>
          </a:prstGeom>
        </p:spPr>
        <p:txBody>
          <a:bodyPr wrap="square">
            <a:spAutoFit/>
          </a:bodyPr>
          <a:lstStyle/>
          <a:p>
            <a:r>
              <a:rPr lang="es-MX" dirty="0" smtClean="0">
                <a:latin typeface="Aharoni" panose="02010803020104030203" pitchFamily="2" charset="-79"/>
                <a:cs typeface="Aharoni" panose="02010803020104030203" pitchFamily="2" charset="-79"/>
              </a:rPr>
              <a:t>Dios </a:t>
            </a:r>
            <a:r>
              <a:rPr lang="es-MX" dirty="0">
                <a:latin typeface="Aharoni" panose="02010803020104030203" pitchFamily="2" charset="-79"/>
                <a:cs typeface="Aharoni" panose="02010803020104030203" pitchFamily="2" charset="-79"/>
              </a:rPr>
              <a:t>sólo requiere que le pidamos </a:t>
            </a:r>
            <a:r>
              <a:rPr lang="es-MX" dirty="0" smtClean="0">
                <a:latin typeface="Aharoni" panose="02010803020104030203" pitchFamily="2" charset="-79"/>
                <a:cs typeface="Aharoni" panose="02010803020104030203" pitchFamily="2" charset="-79"/>
              </a:rPr>
              <a:t>perdón.</a:t>
            </a:r>
            <a:endParaRPr lang="es-MX" dirty="0">
              <a:latin typeface="Aharoni" panose="02010803020104030203" pitchFamily="2" charset="-79"/>
              <a:cs typeface="Aharoni" panose="02010803020104030203" pitchFamily="2" charset="-79"/>
            </a:endParaRPr>
          </a:p>
        </p:txBody>
      </p:sp>
      <p:sp>
        <p:nvSpPr>
          <p:cNvPr id="15" name="Rectángulo 14"/>
          <p:cNvSpPr/>
          <p:nvPr/>
        </p:nvSpPr>
        <p:spPr>
          <a:xfrm>
            <a:off x="0" y="1569426"/>
            <a:ext cx="8125499" cy="646331"/>
          </a:xfrm>
          <a:prstGeom prst="rect">
            <a:avLst/>
          </a:prstGeom>
        </p:spPr>
        <p:txBody>
          <a:bodyPr wrap="square">
            <a:spAutoFit/>
          </a:bodyPr>
          <a:lstStyle/>
          <a:p>
            <a:r>
              <a:rPr lang="es-MX" dirty="0" smtClean="0">
                <a:latin typeface="Aharoni" panose="02010803020104030203" pitchFamily="2" charset="-79"/>
                <a:cs typeface="Aharoni" panose="02010803020104030203" pitchFamily="2" charset="-79"/>
              </a:rPr>
              <a:t>Cada </a:t>
            </a:r>
            <a:r>
              <a:rPr lang="es-MX" dirty="0">
                <a:latin typeface="Aharoni" panose="02010803020104030203" pitchFamily="2" charset="-79"/>
                <a:cs typeface="Aharoni" panose="02010803020104030203" pitchFamily="2" charset="-79"/>
              </a:rPr>
              <a:t>vez que cometo un pecado me voy escondiendo de Dios, me voy alejando de Él, de su amor y cuidado, del sueño que Él tiene para mí. </a:t>
            </a:r>
            <a:endParaRPr lang="es-MX" dirty="0" smtClean="0">
              <a:latin typeface="Aharoni" panose="02010803020104030203" pitchFamily="2" charset="-79"/>
              <a:cs typeface="Aharoni" panose="02010803020104030203" pitchFamily="2" charset="-79"/>
            </a:endParaRPr>
          </a:p>
        </p:txBody>
      </p:sp>
      <p:sp>
        <p:nvSpPr>
          <p:cNvPr id="16" name="Rectángulo 15"/>
          <p:cNvSpPr/>
          <p:nvPr/>
        </p:nvSpPr>
        <p:spPr>
          <a:xfrm>
            <a:off x="4462532" y="3167142"/>
            <a:ext cx="6703451" cy="646331"/>
          </a:xfrm>
          <a:prstGeom prst="rect">
            <a:avLst/>
          </a:prstGeom>
        </p:spPr>
        <p:txBody>
          <a:bodyPr wrap="square">
            <a:spAutoFit/>
          </a:bodyPr>
          <a:lstStyle/>
          <a:p>
            <a:r>
              <a:rPr lang="es-MX" dirty="0" smtClean="0">
                <a:latin typeface="Aharoni" panose="02010803020104030203" pitchFamily="2" charset="-79"/>
                <a:cs typeface="Aharoni" panose="02010803020104030203" pitchFamily="2" charset="-79"/>
              </a:rPr>
              <a:t>Desde </a:t>
            </a:r>
            <a:r>
              <a:rPr lang="es-MX" dirty="0">
                <a:latin typeface="Aharoni" panose="02010803020104030203" pitchFamily="2" charset="-79"/>
                <a:cs typeface="Aharoni" panose="02010803020104030203" pitchFamily="2" charset="-79"/>
              </a:rPr>
              <a:t>el principio de los tiempos ya existía el pecado, ocasionado por nuestros primeros padres</a:t>
            </a:r>
            <a:r>
              <a:rPr lang="es-MX" dirty="0" smtClean="0">
                <a:latin typeface="Aharoni" panose="02010803020104030203" pitchFamily="2" charset="-79"/>
                <a:cs typeface="Aharoni" panose="02010803020104030203" pitchFamily="2" charset="-79"/>
              </a:rPr>
              <a:t>, la desobediencia.</a:t>
            </a:r>
          </a:p>
        </p:txBody>
      </p:sp>
      <p:pic>
        <p:nvPicPr>
          <p:cNvPr id="2050" name="Picture 2" descr="Resultado de imagen para me escondo de di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94" y="1003314"/>
            <a:ext cx="2974389" cy="1561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55" y="2510784"/>
            <a:ext cx="3162140" cy="18832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pidiendo perdon a di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309" y="4178904"/>
            <a:ext cx="3394391" cy="25457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contenido 3"/>
          <p:cNvSpPr>
            <a:spLocks noGrp="1"/>
          </p:cNvSpPr>
          <p:nvPr>
            <p:ph sz="half" idx="1"/>
          </p:nvPr>
        </p:nvSpPr>
        <p:spPr>
          <a:xfrm>
            <a:off x="1065211" y="1555169"/>
            <a:ext cx="5593165" cy="4742600"/>
          </a:xfrm>
        </p:spPr>
        <p:txBody>
          <a:bodyPr rtlCol="0">
            <a:normAutofit fontScale="92500" lnSpcReduction="20000"/>
          </a:bodyPr>
          <a:lstStyle/>
          <a:p>
            <a:pPr rtl="0"/>
            <a:r>
              <a:rPr lang="es-ES" sz="2000" dirty="0" smtClean="0"/>
              <a:t>En un lugar visible en el salón se colocarán las siluetas blanca y negra.</a:t>
            </a:r>
          </a:p>
          <a:p>
            <a:pPr rtl="0"/>
            <a:endParaRPr lang="es-ES" sz="2000" dirty="0" smtClean="0"/>
          </a:p>
          <a:p>
            <a:pPr rtl="0"/>
            <a:r>
              <a:rPr lang="es-ES" sz="2000" dirty="0" smtClean="0"/>
              <a:t>Se entregaran dos papelitos a cada niño en donde escribirán:</a:t>
            </a:r>
          </a:p>
          <a:p>
            <a:pPr rtl="0"/>
            <a:endParaRPr lang="es-ES" sz="2000" dirty="0" smtClean="0"/>
          </a:p>
          <a:p>
            <a:pPr rtl="0"/>
            <a:r>
              <a:rPr lang="es-ES" sz="2000" dirty="0" smtClean="0"/>
              <a:t>Irán pasando a colocarlas según la silueta correspondiente.</a:t>
            </a:r>
          </a:p>
          <a:p>
            <a:pPr rtl="0"/>
            <a:endParaRPr lang="es-ES" sz="2000" dirty="0" smtClean="0"/>
          </a:p>
          <a:p>
            <a:pPr rtl="0"/>
            <a:r>
              <a:rPr lang="es-ES" sz="2000" dirty="0" smtClean="0"/>
              <a:t>Conforme van colocando el papelito se irá poniendo en la mano derecha una mancha blanca y en la izquierda una mancha negra.</a:t>
            </a:r>
            <a:endParaRPr lang="es-ES" sz="2000" dirty="0"/>
          </a:p>
        </p:txBody>
      </p:sp>
      <p:graphicFrame>
        <p:nvGraphicFramePr>
          <p:cNvPr id="9" name="Marcador de posición de contenido 8" descr="Lista de bloques básica en la que se muestran 6 grupos de cuadros con un color diferente cada uno, organizados de izquierda a derecha y de arriba a abajo por filas que contienen 2 cuadros cada una."/>
          <p:cNvGraphicFramePr>
            <a:graphicFrameLocks noGrp="1"/>
          </p:cNvGraphicFramePr>
          <p:nvPr>
            <p:ph sz="half" idx="2"/>
            <p:extLst>
              <p:ext uri="{D42A27DB-BD31-4B8C-83A1-F6EECF244321}">
                <p14:modId xmlns:p14="http://schemas.microsoft.com/office/powerpoint/2010/main" val="1220042157"/>
              </p:ext>
            </p:extLst>
          </p:nvPr>
        </p:nvGraphicFramePr>
        <p:xfrm>
          <a:off x="6610082" y="1928657"/>
          <a:ext cx="4951413" cy="260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6" name="Título 1"/>
          <p:cNvSpPr txBox="1">
            <a:spLocks/>
          </p:cNvSpPr>
          <p:nvPr/>
        </p:nvSpPr>
        <p:spPr>
          <a:xfrm>
            <a:off x="-15029" y="46573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rgbClr val="FF0000"/>
                </a:solidFill>
                <a:effectLst>
                  <a:reflection blurRad="6350" stA="60000" endA="900" endPos="58000" dir="5400000" sy="-100000" algn="bl" rotWithShape="0"/>
                </a:effectLst>
                <a:latin typeface="Adobe Garamond Pro Bold" panose="02020702060506020403"/>
              </a:rPr>
              <a:t>Acción Simbólica</a:t>
            </a:r>
            <a:endParaRPr lang="es-ES" b="1" dirty="0">
              <a:ln w="22225">
                <a:noFill/>
                <a:prstDash val="solid"/>
              </a:ln>
              <a:solidFill>
                <a:srgbClr val="FF0000"/>
              </a:solidFill>
              <a:effectLst>
                <a:reflection blurRad="6350" stA="60000" endA="900" endPos="58000" dir="5400000" sy="-100000" algn="bl" rotWithShape="0"/>
              </a:effectLst>
              <a:latin typeface="Adobe Garamond Pro Bold" panose="02020702060506020403"/>
            </a:endParaRP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Tres niños con impermeables de la mano y jugando al aire libre"/>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a:xfrm>
            <a:off x="1042675" y="1254658"/>
            <a:ext cx="5293731" cy="4072101"/>
          </a:xfrm>
        </p:spPr>
      </p:pic>
      <p:sp>
        <p:nvSpPr>
          <p:cNvPr id="5" name="CuadroTexto 4"/>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6" name="Título 1"/>
          <p:cNvSpPr txBox="1">
            <a:spLocks/>
          </p:cNvSpPr>
          <p:nvPr/>
        </p:nvSpPr>
        <p:spPr>
          <a:xfrm>
            <a:off x="-15029" y="33694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dirty="0" smtClean="0">
                <a:ln w="22225">
                  <a:noFill/>
                  <a:prstDash val="solid"/>
                </a:ln>
                <a:solidFill>
                  <a:schemeClr val="accent6">
                    <a:lumMod val="50000"/>
                  </a:schemeClr>
                </a:solidFill>
                <a:effectLst>
                  <a:reflection blurRad="6350" stA="60000" endA="900" endPos="58000" dir="5400000" sy="-100000" algn="bl" rotWithShape="0"/>
                </a:effectLst>
                <a:latin typeface="Adobe Garamond Pro Bold" panose="02020702060506020403"/>
              </a:rPr>
              <a:t>Compartimos…</a:t>
            </a:r>
            <a:endParaRPr lang="es-ES" b="1" dirty="0">
              <a:ln w="22225">
                <a:noFill/>
                <a:prstDash val="solid"/>
              </a:ln>
              <a:solidFill>
                <a:schemeClr val="accent6">
                  <a:lumMod val="50000"/>
                </a:schemeClr>
              </a:solidFill>
              <a:effectLst>
                <a:reflection blurRad="6350" stA="60000" endA="900" endPos="58000" dir="5400000" sy="-100000" algn="bl" rotWithShape="0"/>
              </a:effectLst>
              <a:latin typeface="Adobe Garamond Pro Bold" panose="02020702060506020403"/>
            </a:endParaRPr>
          </a:p>
        </p:txBody>
      </p:sp>
      <p:sp>
        <p:nvSpPr>
          <p:cNvPr id="8" name="Elipse 7"/>
          <p:cNvSpPr/>
          <p:nvPr/>
        </p:nvSpPr>
        <p:spPr>
          <a:xfrm>
            <a:off x="7365645" y="631923"/>
            <a:ext cx="2100326" cy="1982461"/>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 nos complico escribir nuestras acciones?</a:t>
            </a:r>
            <a:endParaRPr lang="es-MX" dirty="0"/>
          </a:p>
        </p:txBody>
      </p:sp>
      <p:sp>
        <p:nvSpPr>
          <p:cNvPr id="10" name="Elipse 9"/>
          <p:cNvSpPr/>
          <p:nvPr/>
        </p:nvSpPr>
        <p:spPr>
          <a:xfrm>
            <a:off x="9939273" y="627008"/>
            <a:ext cx="2100326" cy="198246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¿Qué sentimos cuando nos colocaron la manchita?</a:t>
            </a:r>
            <a:endParaRPr lang="es-MX" dirty="0"/>
          </a:p>
        </p:txBody>
      </p:sp>
      <p:sp>
        <p:nvSpPr>
          <p:cNvPr id="11" name="CuadroTexto 10"/>
          <p:cNvSpPr txBox="1"/>
          <p:nvPr/>
        </p:nvSpPr>
        <p:spPr>
          <a:xfrm>
            <a:off x="7109139" y="2938468"/>
            <a:ext cx="5059250" cy="2862322"/>
          </a:xfrm>
          <a:prstGeom prst="rect">
            <a:avLst/>
          </a:prstGeom>
          <a:noFill/>
        </p:spPr>
        <p:txBody>
          <a:bodyPr wrap="square" rtlCol="0">
            <a:spAutoFit/>
          </a:bodyPr>
          <a:lstStyle/>
          <a:p>
            <a:pPr marL="285750" indent="-285750">
              <a:buFont typeface="Wingdings" panose="05000000000000000000" pitchFamily="2" charset="2"/>
              <a:buChar char="ü"/>
            </a:pPr>
            <a:r>
              <a:rPr lang="es-MX" dirty="0">
                <a:latin typeface="Aharoni" panose="02010803020104030203" pitchFamily="2" charset="-79"/>
                <a:cs typeface="Aharoni" panose="02010803020104030203" pitchFamily="2" charset="-79"/>
              </a:rPr>
              <a:t>Cuando algo en nuestro interior nos hace sentir que lo que estamos haciendo no está bien, esa es la voz de Dios que nos pide que no lo hagamos, y muchas veces no lo </a:t>
            </a:r>
            <a:r>
              <a:rPr lang="es-MX" dirty="0" smtClean="0">
                <a:latin typeface="Aharoni" panose="02010803020104030203" pitchFamily="2" charset="-79"/>
                <a:cs typeface="Aharoni" panose="02010803020104030203" pitchFamily="2" charset="-79"/>
              </a:rPr>
              <a:t>escuchamos.</a:t>
            </a:r>
          </a:p>
          <a:p>
            <a:pPr marL="285750" indent="-285750">
              <a:buFont typeface="Wingdings" panose="05000000000000000000" pitchFamily="2" charset="2"/>
              <a:buChar char="ü"/>
            </a:pPr>
            <a:r>
              <a:rPr lang="es-MX" dirty="0" smtClean="0">
                <a:latin typeface="Aharoni" panose="02010803020104030203" pitchFamily="2" charset="-79"/>
                <a:cs typeface="Aharoni" panose="02010803020104030203" pitchFamily="2" charset="-79"/>
              </a:rPr>
              <a:t>Es necesario pedir </a:t>
            </a:r>
            <a:r>
              <a:rPr lang="es-MX" dirty="0">
                <a:latin typeface="Aharoni" panose="02010803020104030203" pitchFamily="2" charset="-79"/>
                <a:cs typeface="Aharoni" panose="02010803020104030203" pitchFamily="2" charset="-79"/>
              </a:rPr>
              <a:t>al Espíritu Santo que nos </a:t>
            </a:r>
            <a:r>
              <a:rPr lang="es-MX" dirty="0" smtClean="0">
                <a:latin typeface="Aharoni" panose="02010803020104030203" pitchFamily="2" charset="-79"/>
                <a:cs typeface="Aharoni" panose="02010803020104030203" pitchFamily="2" charset="-79"/>
              </a:rPr>
              <a:t>ilumine.</a:t>
            </a:r>
          </a:p>
          <a:p>
            <a:pPr marL="285750" indent="-285750">
              <a:buFont typeface="Wingdings" panose="05000000000000000000" pitchFamily="2" charset="2"/>
              <a:buChar char="ü"/>
            </a:pPr>
            <a:r>
              <a:rPr lang="es-MX" dirty="0" smtClean="0">
                <a:latin typeface="Aharoni" panose="02010803020104030203" pitchFamily="2" charset="-79"/>
                <a:cs typeface="Aharoni" panose="02010803020104030203" pitchFamily="2" charset="-79"/>
              </a:rPr>
              <a:t>Dios continua confiando en nosotros, </a:t>
            </a:r>
            <a:r>
              <a:rPr lang="es-MX" dirty="0">
                <a:latin typeface="Aharoni" panose="02010803020104030203" pitchFamily="2" charset="-79"/>
                <a:cs typeface="Aharoni" panose="02010803020104030203" pitchFamily="2" charset="-79"/>
              </a:rPr>
              <a:t>en que podemos ser mejores </a:t>
            </a:r>
            <a:r>
              <a:rPr lang="es-MX" dirty="0" smtClean="0">
                <a:latin typeface="Aharoni" panose="02010803020104030203" pitchFamily="2" charset="-79"/>
                <a:cs typeface="Aharoni" panose="02010803020104030203" pitchFamily="2" charset="-79"/>
              </a:rPr>
              <a:t>y que podemos </a:t>
            </a:r>
            <a:r>
              <a:rPr lang="es-MX" dirty="0">
                <a:latin typeface="Aharoni" panose="02010803020104030203" pitchFamily="2" charset="-79"/>
                <a:cs typeface="Aharoni" panose="02010803020104030203" pitchFamily="2" charset="-79"/>
              </a:rPr>
              <a:t>ayudar a que los demás lo sean </a:t>
            </a:r>
            <a:r>
              <a:rPr lang="es-MX" dirty="0" smtClean="0">
                <a:latin typeface="Aharoni" panose="02010803020104030203" pitchFamily="2" charset="-79"/>
                <a:cs typeface="Aharoni" panose="02010803020104030203" pitchFamily="2" charset="-79"/>
              </a:rPr>
              <a:t>también.</a:t>
            </a:r>
            <a:endParaRPr lang="es-MX"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pPr algn="ctr" rtl="0"/>
            <a:r>
              <a:rPr lang="es-ES" b="1" spc="50" dirty="0" smtClean="0">
                <a:ln w="0"/>
                <a:solidFill>
                  <a:srgbClr val="0099CC"/>
                </a:solidFill>
                <a:effectLst>
                  <a:innerShdw blurRad="63500" dist="50800" dir="13500000">
                    <a:srgbClr val="000000">
                      <a:alpha val="50000"/>
                    </a:srgbClr>
                  </a:innerShdw>
                </a:effectLst>
                <a:latin typeface="Bodoni MT Black" panose="02070A03080606020203" pitchFamily="18" charset="0"/>
              </a:rPr>
              <a:t>Lectura: Génesis 3, 1-8.</a:t>
            </a:r>
            <a:endParaRPr lang="es-ES" b="1" spc="50" dirty="0">
              <a:ln w="0"/>
              <a:solidFill>
                <a:srgbClr val="0099CC"/>
              </a:solidFill>
              <a:effectLst>
                <a:innerShdw blurRad="63500" dist="50800" dir="13500000">
                  <a:srgbClr val="000000">
                    <a:alpha val="50000"/>
                  </a:srgbClr>
                </a:innerShdw>
              </a:effectLst>
              <a:latin typeface="Bodoni MT Black" panose="02070A03080606020203" pitchFamily="18" charset="0"/>
            </a:endParaRPr>
          </a:p>
        </p:txBody>
      </p:sp>
      <p:sp>
        <p:nvSpPr>
          <p:cNvPr id="7" name="Marcador de posición de texto 6"/>
          <p:cNvSpPr>
            <a:spLocks noGrp="1"/>
          </p:cNvSpPr>
          <p:nvPr>
            <p:ph type="body" sz="half" idx="2"/>
          </p:nvPr>
        </p:nvSpPr>
        <p:spPr/>
        <p:txBody>
          <a:bodyPr rtlCol="0">
            <a:normAutofit/>
          </a:bodyPr>
          <a:lstStyle/>
          <a:p>
            <a:pPr algn="ctr"/>
            <a:r>
              <a:rPr lang="es-MX" dirty="0" smtClean="0">
                <a:solidFill>
                  <a:srgbClr val="0000FF"/>
                </a:solidFill>
                <a:latin typeface="Aharoni" panose="02010803020104030203" pitchFamily="2" charset="-79"/>
                <a:cs typeface="Aharoni" panose="02010803020104030203" pitchFamily="2" charset="-79"/>
              </a:rPr>
              <a:t>“Oyeron </a:t>
            </a:r>
            <a:r>
              <a:rPr lang="es-MX" dirty="0">
                <a:solidFill>
                  <a:srgbClr val="0000FF"/>
                </a:solidFill>
                <a:latin typeface="Aharoni" panose="02010803020104030203" pitchFamily="2" charset="-79"/>
                <a:cs typeface="Aharoni" panose="02010803020104030203" pitchFamily="2" charset="-79"/>
              </a:rPr>
              <a:t>después los pasos del Señor Dios que se paseaba por el huerto al fresco de la </a:t>
            </a:r>
            <a:r>
              <a:rPr lang="es-MX" dirty="0" smtClean="0">
                <a:solidFill>
                  <a:srgbClr val="0000FF"/>
                </a:solidFill>
                <a:latin typeface="Aharoni" panose="02010803020104030203" pitchFamily="2" charset="-79"/>
                <a:cs typeface="Aharoni" panose="02010803020104030203" pitchFamily="2" charset="-79"/>
              </a:rPr>
              <a:t>tarde…</a:t>
            </a:r>
            <a:endParaRPr lang="es-ES" dirty="0">
              <a:solidFill>
                <a:srgbClr val="0000FF"/>
              </a:solidFill>
              <a:latin typeface="Aharoni" panose="02010803020104030203" pitchFamily="2" charset="-79"/>
              <a:cs typeface="Aharoni" panose="02010803020104030203" pitchFamily="2" charset="-79"/>
            </a:endParaRPr>
          </a:p>
        </p:txBody>
      </p:sp>
      <p:sp>
        <p:nvSpPr>
          <p:cNvPr id="10" name="Marcador de posición de texto 9"/>
          <p:cNvSpPr>
            <a:spLocks noGrp="1"/>
          </p:cNvSpPr>
          <p:nvPr>
            <p:ph type="body" sz="half" idx="19"/>
          </p:nvPr>
        </p:nvSpPr>
        <p:spPr/>
        <p:txBody>
          <a:bodyPr rtlCol="0"/>
          <a:lstStyle/>
          <a:p>
            <a:pPr algn="ctr"/>
            <a:r>
              <a:rPr lang="es-MX" dirty="0">
                <a:solidFill>
                  <a:srgbClr val="0000FF"/>
                </a:solidFill>
                <a:latin typeface="Aharoni" panose="02010803020104030203" pitchFamily="2" charset="-79"/>
                <a:cs typeface="Aharoni" panose="02010803020104030203" pitchFamily="2" charset="-79"/>
              </a:rPr>
              <a:t>y el hombre y su mujer se escondieron de su vista entre los arboles del </a:t>
            </a:r>
            <a:r>
              <a:rPr lang="es-MX" dirty="0" smtClean="0">
                <a:solidFill>
                  <a:srgbClr val="0000FF"/>
                </a:solidFill>
                <a:latin typeface="Aharoni" panose="02010803020104030203" pitchFamily="2" charset="-79"/>
                <a:cs typeface="Aharoni" panose="02010803020104030203" pitchFamily="2" charset="-79"/>
              </a:rPr>
              <a:t>huerto”</a:t>
            </a:r>
            <a:endParaRPr lang="es-ES" dirty="0">
              <a:solidFill>
                <a:srgbClr val="0000FF"/>
              </a:solidFill>
              <a:latin typeface="Aharoni" panose="02010803020104030203" pitchFamily="2" charset="-79"/>
              <a:cs typeface="Aharoni" panose="02010803020104030203" pitchFamily="2" charset="-79"/>
            </a:endParaRPr>
          </a:p>
        </p:txBody>
      </p:sp>
      <p:sp>
        <p:nvSpPr>
          <p:cNvPr id="11" name="CuadroTexto 10"/>
          <p:cNvSpPr txBox="1"/>
          <p:nvPr/>
        </p:nvSpPr>
        <p:spPr>
          <a:xfrm>
            <a:off x="-15029" y="931"/>
            <a:ext cx="1219200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s-ES" sz="2000" spc="50" dirty="0" smtClean="0">
                <a:ln w="0"/>
                <a:solidFill>
                  <a:schemeClr val="bg2">
                    <a:lumMod val="25000"/>
                  </a:schemeClr>
                </a:solidFill>
                <a:effectLst>
                  <a:innerShdw blurRad="63500" dist="50800" dir="13500000">
                    <a:srgbClr val="000000">
                      <a:alpha val="50000"/>
                    </a:srgbClr>
                  </a:innerShdw>
                </a:effectLst>
                <a:latin typeface="Adobe Garamond Pro Bold" panose="02020702060506020403" pitchFamily="18" charset="0"/>
              </a:rPr>
              <a:t>Dimensión Diocesana de Evangelización y Catequesis</a:t>
            </a:r>
            <a:endParaRPr lang="es-ES" sz="1000" dirty="0">
              <a:solidFill>
                <a:schemeClr val="bg2">
                  <a:lumMod val="25000"/>
                </a:schemeClr>
              </a:solidFill>
              <a:latin typeface="Adobe Garamond Pro Bold" panose="02020702060506020403" pitchFamily="18" charset="0"/>
            </a:endParaRPr>
          </a:p>
        </p:txBody>
      </p:sp>
      <p:sp>
        <p:nvSpPr>
          <p:cNvPr id="12" name="Título 1"/>
          <p:cNvSpPr txBox="1">
            <a:spLocks/>
          </p:cNvSpPr>
          <p:nvPr/>
        </p:nvSpPr>
        <p:spPr>
          <a:xfrm>
            <a:off x="-15029" y="336943"/>
            <a:ext cx="8140528" cy="43173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a:lstStyle>
          <a:p>
            <a:r>
              <a:rPr lang="es-ES" b="1" spc="50" dirty="0" smtClean="0">
                <a:ln w="0">
                  <a:solidFill>
                    <a:schemeClr val="bg2">
                      <a:lumMod val="25000"/>
                    </a:schemeClr>
                  </a:solidFill>
                </a:ln>
                <a:solidFill>
                  <a:srgbClr val="0000FF"/>
                </a:solidFill>
                <a:effectLst>
                  <a:innerShdw blurRad="63500" dist="50800" dir="13500000">
                    <a:srgbClr val="000000">
                      <a:alpha val="50000"/>
                    </a:srgbClr>
                  </a:innerShdw>
                  <a:reflection blurRad="6350" stA="55000" endA="50" endPos="85000" dist="60007" dir="5400000" sy="-100000" algn="bl" rotWithShape="0"/>
                </a:effectLst>
                <a:latin typeface="Adobe Garamond Pro Bold" panose="02020702060506020403"/>
              </a:rPr>
              <a:t>EXPERIENCIA DE FE:</a:t>
            </a:r>
            <a:endParaRPr lang="es-ES" b="1" spc="50" dirty="0">
              <a:ln w="0">
                <a:solidFill>
                  <a:schemeClr val="bg2">
                    <a:lumMod val="25000"/>
                  </a:schemeClr>
                </a:solidFill>
              </a:ln>
              <a:solidFill>
                <a:srgbClr val="0000FF"/>
              </a:solidFill>
              <a:effectLst>
                <a:innerShdw blurRad="63500" dist="50800" dir="13500000">
                  <a:srgbClr val="000000">
                    <a:alpha val="50000"/>
                  </a:srgbClr>
                </a:innerShdw>
                <a:reflection blurRad="6350" stA="55000" endA="50" endPos="85000" dist="60007" dir="5400000" sy="-100000" algn="bl" rotWithShape="0"/>
              </a:effectLst>
              <a:latin typeface="Adobe Garamond Pro Bold" panose="02020702060506020403"/>
            </a:endParaRPr>
          </a:p>
        </p:txBody>
      </p:sp>
      <p:pic>
        <p:nvPicPr>
          <p:cNvPr id="3074" name="Picture 2" descr="Resultado de imagen para dios caminando en el huer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068" y="1900210"/>
            <a:ext cx="3397690" cy="2701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3802" t="-3380" r="21513" b="3380"/>
          <a:stretch/>
        </p:blipFill>
        <p:spPr bwMode="auto">
          <a:xfrm>
            <a:off x="6923212" y="1900210"/>
            <a:ext cx="3869285" cy="264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naturaleza, diseño ilustrado con un paisaje (pantalla panorámica)</Template>
  <TotalTime>367</TotalTime>
  <Words>866</Words>
  <Application>Microsoft Office PowerPoint</Application>
  <PresentationFormat>Panorámica</PresentationFormat>
  <Paragraphs>113</Paragraphs>
  <Slides>15</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Adobe Garamond Pro Bold</vt:lpstr>
      <vt:lpstr>Aharoni</vt:lpstr>
      <vt:lpstr>Aparajita</vt:lpstr>
      <vt:lpstr>Arial</vt:lpstr>
      <vt:lpstr>Bauhaus 93</vt:lpstr>
      <vt:lpstr>Bodoni MT Black</vt:lpstr>
      <vt:lpstr>Bradley Hand ITC</vt:lpstr>
      <vt:lpstr>Forte</vt:lpstr>
      <vt:lpstr>Segoe Print</vt:lpstr>
      <vt:lpstr>Wingdings</vt:lpstr>
      <vt:lpstr>Ilustración de naturaleza 16x9</vt:lpstr>
      <vt:lpstr>Presentación de PowerPoint</vt:lpstr>
      <vt:lpstr>Presentación de PowerPoint</vt:lpstr>
      <vt:lpstr>OBJETIVO:</vt:lpstr>
      <vt:lpstr>Presentación de PowerPoint</vt:lpstr>
      <vt:lpstr>Presentación de PowerPoint</vt:lpstr>
      <vt:lpstr>Presentación de PowerPoint</vt:lpstr>
      <vt:lpstr>Presentación de PowerPoint</vt:lpstr>
      <vt:lpstr>Presentación de PowerPoint</vt:lpstr>
      <vt:lpstr>Lectura: Génesis 3, 1-8.</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Jessica Araid hernandez contreras</dc:creator>
  <cp:lastModifiedBy>dideccentral@gmail.com</cp:lastModifiedBy>
  <cp:revision>24</cp:revision>
  <dcterms:created xsi:type="dcterms:W3CDTF">2020-01-27T04:12:04Z</dcterms:created>
  <dcterms:modified xsi:type="dcterms:W3CDTF">2020-01-29T18:41:47Z</dcterms:modified>
</cp:coreProperties>
</file>