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58" r:id="rId7"/>
    <p:sldId id="259" r:id="rId8"/>
    <p:sldId id="264" r:id="rId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82C3-41DD-4369-9218-5A0172067201}" type="datetimeFigureOut">
              <a:rPr lang="es-MX" smtClean="0"/>
              <a:t>30/01/2020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70DA-A7CD-42A0-A1E4-A65A8117D6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370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82C3-41DD-4369-9218-5A0172067201}" type="datetimeFigureOut">
              <a:rPr lang="es-MX" smtClean="0"/>
              <a:t>30/01/2020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70DA-A7CD-42A0-A1E4-A65A8117D6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1021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82C3-41DD-4369-9218-5A0172067201}" type="datetimeFigureOut">
              <a:rPr lang="es-MX" smtClean="0"/>
              <a:t>30/01/2020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70DA-A7CD-42A0-A1E4-A65A8117D6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7641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82C3-41DD-4369-9218-5A0172067201}" type="datetimeFigureOut">
              <a:rPr lang="es-MX" smtClean="0"/>
              <a:t>30/01/2020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70DA-A7CD-42A0-A1E4-A65A8117D6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4850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82C3-41DD-4369-9218-5A0172067201}" type="datetimeFigureOut">
              <a:rPr lang="es-MX" smtClean="0"/>
              <a:t>30/01/2020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70DA-A7CD-42A0-A1E4-A65A8117D6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748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82C3-41DD-4369-9218-5A0172067201}" type="datetimeFigureOut">
              <a:rPr lang="es-MX" smtClean="0"/>
              <a:t>30/01/2020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70DA-A7CD-42A0-A1E4-A65A8117D6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0354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82C3-41DD-4369-9218-5A0172067201}" type="datetimeFigureOut">
              <a:rPr lang="es-MX" smtClean="0"/>
              <a:t>30/01/2020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70DA-A7CD-42A0-A1E4-A65A8117D6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3318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82C3-41DD-4369-9218-5A0172067201}" type="datetimeFigureOut">
              <a:rPr lang="es-MX" smtClean="0"/>
              <a:t>30/01/2020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70DA-A7CD-42A0-A1E4-A65A8117D6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5708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82C3-41DD-4369-9218-5A0172067201}" type="datetimeFigureOut">
              <a:rPr lang="es-MX" smtClean="0"/>
              <a:t>30/01/2020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70DA-A7CD-42A0-A1E4-A65A8117D6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8117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82C3-41DD-4369-9218-5A0172067201}" type="datetimeFigureOut">
              <a:rPr lang="es-MX" smtClean="0"/>
              <a:t>30/01/2020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70DA-A7CD-42A0-A1E4-A65A8117D6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8553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82C3-41DD-4369-9218-5A0172067201}" type="datetimeFigureOut">
              <a:rPr lang="es-MX" smtClean="0"/>
              <a:t>30/01/2020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70DA-A7CD-42A0-A1E4-A65A8117D6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83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682C3-41DD-4369-9218-5A0172067201}" type="datetimeFigureOut">
              <a:rPr lang="es-MX" smtClean="0"/>
              <a:t>30/01/2020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A70DA-A7CD-42A0-A1E4-A65A8117D6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332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DAA57497-ED32-4BCD-BC51-CE1055AC7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8" t="1126" r="9550"/>
          <a:stretch/>
        </p:blipFill>
        <p:spPr bwMode="auto">
          <a:xfrm>
            <a:off x="5972200" y="216603"/>
            <a:ext cx="5400600" cy="6359480"/>
          </a:xfrm>
          <a:prstGeom prst="rect">
            <a:avLst/>
          </a:prstGeom>
          <a:solidFill>
            <a:srgbClr val="FFC000"/>
          </a:solidFill>
          <a:ln w="76200">
            <a:solidFill>
              <a:srgbClr val="FFC000"/>
            </a:solidFill>
          </a:ln>
          <a:effectLst/>
        </p:spPr>
      </p:pic>
      <p:sp>
        <p:nvSpPr>
          <p:cNvPr id="6" name="CuadroTexto 5"/>
          <p:cNvSpPr txBox="1"/>
          <p:nvPr/>
        </p:nvSpPr>
        <p:spPr>
          <a:xfrm>
            <a:off x="729342" y="2734623"/>
            <a:ext cx="45611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 smtClean="0"/>
              <a:t>RECOMENDACIONES GENERALES </a:t>
            </a:r>
            <a:endParaRPr lang="es-MX" sz="4000" b="1" dirty="0"/>
          </a:p>
        </p:txBody>
      </p:sp>
    </p:spTree>
    <p:extLst>
      <p:ext uri="{BB962C8B-B14F-4D97-AF65-F5344CB8AC3E}">
        <p14:creationId xmlns:p14="http://schemas.microsoft.com/office/powerpoint/2010/main" val="2690271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38419" y="1656620"/>
            <a:ext cx="10343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Inspirados en los Ejercicios Espirituales de San Ignacio, orientar nuestra preparación a la Pascua con un profundo sentido de encuentro con el Señor en nuestra vida para ordenarla y renovarla dirigiéndola al Plan de Dios para seguir madurando nuestra fe, convirtiéndonos en Luz del Mundo y Testigos de Jesucristo. </a:t>
            </a:r>
            <a:endParaRPr lang="es-MX" dirty="0"/>
          </a:p>
        </p:txBody>
      </p:sp>
      <p:sp>
        <p:nvSpPr>
          <p:cNvPr id="3" name="Rectángulo 2"/>
          <p:cNvSpPr/>
          <p:nvPr/>
        </p:nvSpPr>
        <p:spPr>
          <a:xfrm>
            <a:off x="3048000" y="544768"/>
            <a:ext cx="55201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Nuestro Propósito</a:t>
            </a:r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151905" y="3028188"/>
            <a:ext cx="7564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Vivencia espiritual y profunda de quien los imparte y quien los recibe, no como temas, sino como ejercicio del espíritu que nos sintoniza con el Espíritu .</a:t>
            </a:r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1151905" y="4229539"/>
            <a:ext cx="5248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Dejar que Dios toque nuestro corazón y lo transforme.</a:t>
            </a:r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1413164" y="5153891"/>
            <a:ext cx="8787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Para ello  recomendamos que quienes van a dar los ejercicios, primero los experimenten. Esto permitirá que le den una ilación y continuidad a cada ejercicio, independientemente de que haya varias personas impartiéndolos. </a:t>
            </a:r>
            <a:endParaRPr lang="es-MX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9981" y="2942711"/>
            <a:ext cx="2161846" cy="213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22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995055" y="368135"/>
            <a:ext cx="77664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Elementos Ignacianos</a:t>
            </a:r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65017" y="1715522"/>
            <a:ext cx="5545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En cuanto a la oración, al inicio en la oración inicial se incluye la petición, es decir, en ella se pide lo que se quiere conseguir con la meditación. </a:t>
            </a:r>
            <a:endParaRPr lang="es-MX" dirty="0"/>
          </a:p>
        </p:txBody>
      </p:sp>
      <p:sp>
        <p:nvSpPr>
          <p:cNvPr id="5" name="Rectángulo 4"/>
          <p:cNvSpPr/>
          <p:nvPr/>
        </p:nvSpPr>
        <p:spPr>
          <a:xfrm>
            <a:off x="665017" y="2904255"/>
            <a:ext cx="51657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Igualmente se ha incluido en la oración final el coloquio, que nos ayuda a establecer un diálogo afectivo, «así como un amigo habla a otro» donde se propone un pequeño examen o revisión para discernir las invitaciones que Dios nos hace y nuestra disposición a su Espíritu. </a:t>
            </a:r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448" y="1612099"/>
            <a:ext cx="3859481" cy="481365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65017" y="5035138"/>
            <a:ext cx="5237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Las meditaciones también están inspiradas en la propuesta de los Ejercicios que hace San Ignacio.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01056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69575" y="604145"/>
            <a:ext cx="10947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Desarrollo del Ejercicio o Meditación</a:t>
            </a:r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07522" y="1840675"/>
            <a:ext cx="3467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Toma el método inductivo en tres momentos: </a:t>
            </a:r>
            <a:endParaRPr lang="es-MX" dirty="0"/>
          </a:p>
        </p:txBody>
      </p:sp>
      <p:sp>
        <p:nvSpPr>
          <p:cNvPr id="4" name="Rectángulo 3"/>
          <p:cNvSpPr/>
          <p:nvPr/>
        </p:nvSpPr>
        <p:spPr>
          <a:xfrm>
            <a:off x="807522" y="3098102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 smtClean="0"/>
              <a:t>La </a:t>
            </a:r>
            <a:r>
              <a:rPr lang="es-MX" b="1" dirty="0" smtClean="0"/>
              <a:t>experiencia humana</a:t>
            </a:r>
            <a:r>
              <a:rPr lang="es-MX" dirty="0" smtClean="0"/>
              <a:t>, que correspondería al </a:t>
            </a:r>
            <a:r>
              <a:rPr lang="es-MX" b="1" dirty="0" smtClean="0"/>
              <a:t>ver</a:t>
            </a:r>
            <a:r>
              <a:rPr lang="es-MX" dirty="0" smtClean="0"/>
              <a:t>, para acercarnos a la vida donde Dios habla e invita.</a:t>
            </a:r>
          </a:p>
          <a:p>
            <a:r>
              <a:rPr lang="es-MX" b="1" dirty="0" smtClean="0"/>
              <a:t>La experiencia de fe</a:t>
            </a:r>
            <a:r>
              <a:rPr lang="es-MX" dirty="0" smtClean="0"/>
              <a:t>,  </a:t>
            </a:r>
            <a:r>
              <a:rPr lang="es-MX" b="1" dirty="0" smtClean="0"/>
              <a:t>juzgar o iluminar</a:t>
            </a:r>
            <a:r>
              <a:rPr lang="es-MX" dirty="0" smtClean="0"/>
              <a:t>, que nos centra en la Palabra de Dios que da luz para revisar la vida y para sentir su presencia que nos mueve.</a:t>
            </a:r>
          </a:p>
          <a:p>
            <a:r>
              <a:rPr lang="es-MX" b="1" dirty="0"/>
              <a:t>L</a:t>
            </a:r>
            <a:r>
              <a:rPr lang="es-MX" b="1" dirty="0" smtClean="0"/>
              <a:t>a respuesta de fe</a:t>
            </a:r>
            <a:r>
              <a:rPr lang="es-MX" dirty="0" smtClean="0"/>
              <a:t>, o </a:t>
            </a:r>
            <a:r>
              <a:rPr lang="es-MX" b="1" dirty="0" smtClean="0"/>
              <a:t>actuar</a:t>
            </a:r>
            <a:r>
              <a:rPr lang="es-MX" dirty="0" smtClean="0"/>
              <a:t>, nos permite identificar mejor esas invitaciones para llevarlas a nuestra vida. </a:t>
            </a:r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 rot="20161000">
            <a:off x="9120249" y="4355084"/>
            <a:ext cx="26956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 smtClean="0"/>
              <a:t>Al ser ejercicios espirituales es necesario invitar al silencio y la interiorización, “No el mucho saber harta y satisface el alma, sino el gustar las cosas internamente.” San Ignacio de Loyola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419" y="1921479"/>
            <a:ext cx="2666292" cy="219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08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345322" y="698865"/>
            <a:ext cx="50778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Acción simbólica</a:t>
            </a:r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60021" y="2365313"/>
            <a:ext cx="40494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Como parte de esta propuesta, se ha introducido en las meditaciones la “Acción Simbólica” que tiene como finalidad imprimir en los participantes una huella o tono emocional y experiencial, que nos acerca al misterio divino desde los sentidos.  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319" y="4837764"/>
            <a:ext cx="28575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uadroTexto 6"/>
          <p:cNvSpPr txBox="1"/>
          <p:nvPr/>
        </p:nvSpPr>
        <p:spPr>
          <a:xfrm>
            <a:off x="3716977" y="1586853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Retomamos la importancia de los símbolos</a:t>
            </a:r>
            <a:endParaRPr lang="es-MX" dirty="0"/>
          </a:p>
        </p:txBody>
      </p:sp>
      <p:sp>
        <p:nvSpPr>
          <p:cNvPr id="8" name="Rectángulo 7"/>
          <p:cNvSpPr/>
          <p:nvPr/>
        </p:nvSpPr>
        <p:spPr>
          <a:xfrm>
            <a:off x="4686795" y="418438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 smtClean="0"/>
              <a:t> Pueden estar en cualquiera de los momentos metodológicos antes mencionados. </a:t>
            </a:r>
            <a:endParaRPr lang="es-MX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574" y="4640708"/>
            <a:ext cx="2731245" cy="1822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0632" y="1406400"/>
            <a:ext cx="2112383" cy="2549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3225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311" y="2122714"/>
            <a:ext cx="4130992" cy="3974921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5" name="Picture 2" descr="C:\Users\User\Downloads\portada cuaresmales final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6" t="11687" r="5331" b="80759"/>
          <a:stretch/>
        </p:blipFill>
        <p:spPr bwMode="auto">
          <a:xfrm>
            <a:off x="2721429" y="375250"/>
            <a:ext cx="6548621" cy="825161"/>
          </a:xfrm>
          <a:prstGeom prst="rect">
            <a:avLst/>
          </a:prstGeom>
          <a:noFill/>
          <a:ln w="762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CuadroTexto"/>
          <p:cNvSpPr txBox="1"/>
          <p:nvPr/>
        </p:nvSpPr>
        <p:spPr>
          <a:xfrm>
            <a:off x="1066511" y="1801614"/>
            <a:ext cx="3668774" cy="2543659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8000" b="1" dirty="0">
                <a:solidFill>
                  <a:schemeClr val="accent1">
                    <a:lumMod val="50000"/>
                  </a:schemeClr>
                </a:solidFill>
                <a:latin typeface="Edwardian Script ITC" panose="030303020407070D0804" pitchFamily="66" charset="0"/>
              </a:rPr>
              <a:t>Ejercicios Espirituales</a:t>
            </a:r>
          </a:p>
        </p:txBody>
      </p:sp>
      <p:sp>
        <p:nvSpPr>
          <p:cNvPr id="7" name="5 CuadroTexto"/>
          <p:cNvSpPr txBox="1"/>
          <p:nvPr/>
        </p:nvSpPr>
        <p:spPr>
          <a:xfrm>
            <a:off x="1521988" y="5070005"/>
            <a:ext cx="2952328" cy="707886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MX" sz="4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ADULTOS</a:t>
            </a:r>
          </a:p>
        </p:txBody>
      </p:sp>
    </p:spTree>
    <p:extLst>
      <p:ext uri="{BB962C8B-B14F-4D97-AF65-F5344CB8AC3E}">
        <p14:creationId xmlns:p14="http://schemas.microsoft.com/office/powerpoint/2010/main" val="290916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805" b="18686"/>
          <a:stretch/>
        </p:blipFill>
        <p:spPr>
          <a:xfrm>
            <a:off x="7393368" y="1870090"/>
            <a:ext cx="2926289" cy="3070045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sp>
        <p:nvSpPr>
          <p:cNvPr id="5" name="CuadroTexto 4"/>
          <p:cNvSpPr txBox="1"/>
          <p:nvPr/>
        </p:nvSpPr>
        <p:spPr>
          <a:xfrm>
            <a:off x="6887689" y="332509"/>
            <a:ext cx="3431968" cy="646331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/>
              <a:t>CUARESMA 2020</a:t>
            </a:r>
            <a:endParaRPr lang="es-MX" sz="36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855023" y="1870090"/>
            <a:ext cx="5581403" cy="2308324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latin typeface="Bradley Hand ITC" panose="03070402050302030203" pitchFamily="66" charset="0"/>
              </a:rPr>
              <a:t>EJERCICIOS ESPIRITUALES</a:t>
            </a:r>
          </a:p>
          <a:p>
            <a:pPr algn="ctr"/>
            <a:r>
              <a:rPr lang="es-MX" sz="4800" b="1" dirty="0" smtClean="0">
                <a:latin typeface="Bradley Hand ITC" panose="03070402050302030203" pitchFamily="66" charset="0"/>
              </a:rPr>
              <a:t>NIÑOS</a:t>
            </a:r>
            <a:endParaRPr lang="es-MX" sz="4800" b="1" dirty="0">
              <a:latin typeface="Bradley Hand ITC" panose="03070402050302030203" pitchFamily="66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704108" y="5248894"/>
            <a:ext cx="3883231" cy="36933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 smtClean="0"/>
              <a:t>“Dejen que los niños se acerquen a mí”</a:t>
            </a:r>
            <a:endParaRPr lang="es-MX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4900" y="5248894"/>
            <a:ext cx="942707" cy="1244857"/>
          </a:xfrm>
          <a:prstGeom prst="rect">
            <a:avLst/>
          </a:prstGeom>
          <a:ln w="76200">
            <a:solidFill>
              <a:srgbClr val="7030A0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4134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88572" y="225094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400" dirty="0" smtClean="0"/>
              <a:t>“Toma Señor y recibe, toda mi libertad, mi memoria, mi entendimiento y toda mi voluntad. Todo mi haber y poseer Tú me lo diste, a Ti, Señor, lo devuelvo. Todo es tuyo. Puedes disponer de todo según tu voluntad. Dame tu amor y gracia, que esto me basta”.</a:t>
            </a:r>
            <a:endParaRPr lang="es-MX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2282" y="2101933"/>
            <a:ext cx="2631677" cy="31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648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497</Words>
  <Application>Microsoft Office PowerPoint</Application>
  <PresentationFormat>Panorámica</PresentationFormat>
  <Paragraphs>27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Arial</vt:lpstr>
      <vt:lpstr>Arial Black</vt:lpstr>
      <vt:lpstr>Bradley Hand ITC</vt:lpstr>
      <vt:lpstr>Calibri</vt:lpstr>
      <vt:lpstr>Calibri Light</vt:lpstr>
      <vt:lpstr>Edwardian Script ITC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dideccentral@gmail.com</dc:creator>
  <cp:lastModifiedBy>dideccentral@gmail.com</cp:lastModifiedBy>
  <cp:revision>8</cp:revision>
  <dcterms:created xsi:type="dcterms:W3CDTF">2020-01-30T16:43:50Z</dcterms:created>
  <dcterms:modified xsi:type="dcterms:W3CDTF">2020-01-30T17:30:38Z</dcterms:modified>
</cp:coreProperties>
</file>